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handoutMasterIdLst>
    <p:handoutMasterId r:id="rId21"/>
  </p:handoutMasterIdLst>
  <p:sldIdLst>
    <p:sldId id="404" r:id="rId2"/>
    <p:sldId id="272" r:id="rId3"/>
    <p:sldId id="330" r:id="rId4"/>
    <p:sldId id="333" r:id="rId5"/>
    <p:sldId id="339" r:id="rId6"/>
    <p:sldId id="340" r:id="rId7"/>
    <p:sldId id="373" r:id="rId8"/>
    <p:sldId id="374" r:id="rId9"/>
    <p:sldId id="375" r:id="rId10"/>
    <p:sldId id="382" r:id="rId11"/>
    <p:sldId id="383" r:id="rId12"/>
    <p:sldId id="399" r:id="rId13"/>
    <p:sldId id="393" r:id="rId14"/>
    <p:sldId id="394" r:id="rId15"/>
    <p:sldId id="395" r:id="rId16"/>
    <p:sldId id="408" r:id="rId17"/>
    <p:sldId id="325" r:id="rId18"/>
    <p:sldId id="326" r:id="rId19"/>
  </p:sldIdLst>
  <p:sldSz cx="12192000" cy="6858000"/>
  <p:notesSz cx="6858000" cy="9144000"/>
  <p:embeddedFontLs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F6ACB6"/>
    <a:srgbClr val="630019"/>
    <a:srgbClr val="EBEBEB"/>
    <a:srgbClr val="F3E2E6"/>
    <a:srgbClr val="CBE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07" d="100"/>
          <a:sy n="107" d="100"/>
        </p:scale>
        <p:origin x="13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6.xml"/><Relationship Id="rId1" Type="http://schemas.openxmlformats.org/officeDocument/2006/relationships/video" Target="https://player.vimeo.com/video/264540639?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p:txBody>
          <a:bodyPr/>
          <a:lstStyle/>
          <a:p>
            <a:r>
              <a:rPr lang="en-AU" dirty="0"/>
              <a:t>NSW Premier’s Reading Challenge</a:t>
            </a:r>
            <a:endParaRPr lang="en-US" dirty="0"/>
          </a:p>
        </p:txBody>
      </p:sp>
      <p:sp>
        <p:nvSpPr>
          <p:cNvPr id="7" name="Footer Placeholder 6">
            <a:extLst>
              <a:ext uri="{FF2B5EF4-FFF2-40B4-BE49-F238E27FC236}">
                <a16:creationId xmlns:a16="http://schemas.microsoft.com/office/drawing/2014/main" id="{8DEDE98B-58D7-16F9-2989-7210DC2A7D5B}"/>
              </a:ext>
            </a:extLst>
          </p:cNvPr>
          <p:cNvSpPr>
            <a:spLocks noGrp="1"/>
          </p:cNvSpPr>
          <p:nvPr>
            <p:ph type="ftr" sz="quarter" idx="3"/>
          </p:nvPr>
        </p:nvSpPr>
        <p:spPr/>
        <p:txBody>
          <a:bodyPr/>
          <a:lstStyle/>
          <a:p>
            <a:r>
              <a:rPr lang="en-US" dirty="0"/>
              <a:t>NSW Department of Education</a:t>
            </a:r>
            <a:endParaRPr lang="en-AU" dirty="0"/>
          </a:p>
        </p:txBody>
      </p:sp>
      <p:pic>
        <p:nvPicPr>
          <p:cNvPr id="13" name="Picture 12" descr="A portion of the 2024 Premier's Reading Challenge poster artwork, depicting a black cockatoo flying through the sky with an open book in its beak. A gum tree is to the right of the black cockatoo, and contains a sulphur-crested cockatoo, a cicada and an owl.">
            <a:extLst>
              <a:ext uri="{FF2B5EF4-FFF2-40B4-BE49-F238E27FC236}">
                <a16:creationId xmlns:a16="http://schemas.microsoft.com/office/drawing/2014/main" id="{55022B16-467F-2FE9-04A7-18A605D3C8F7}"/>
              </a:ext>
            </a:extLst>
          </p:cNvPr>
          <p:cNvPicPr>
            <a:picLocks noChangeAspect="1"/>
          </p:cNvPicPr>
          <p:nvPr/>
        </p:nvPicPr>
        <p:blipFill rotWithShape="1">
          <a:blip r:embed="rId2"/>
          <a:srcRect t="16998" b="17660"/>
          <a:stretch/>
        </p:blipFill>
        <p:spPr>
          <a:xfrm>
            <a:off x="0" y="3841835"/>
            <a:ext cx="12192000" cy="3016165"/>
          </a:xfrm>
          <a:prstGeom prst="rect">
            <a:avLst/>
          </a:prstGeom>
        </p:spPr>
      </p:pic>
      <p:sp>
        <p:nvSpPr>
          <p:cNvPr id="3" name="Title 1">
            <a:extLst>
              <a:ext uri="{FF2B5EF4-FFF2-40B4-BE49-F238E27FC236}">
                <a16:creationId xmlns:a16="http://schemas.microsoft.com/office/drawing/2014/main" id="{9BDE28C3-0558-D588-DAA4-2718A0627D5E}"/>
              </a:ext>
            </a:extLst>
          </p:cNvPr>
          <p:cNvSpPr txBox="1">
            <a:spLocks/>
          </p:cNvSpPr>
          <p:nvPr/>
        </p:nvSpPr>
        <p:spPr>
          <a:xfrm>
            <a:off x="359998" y="2329260"/>
            <a:ext cx="7200000" cy="252000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accent1"/>
                </a:solidFill>
              </a:rPr>
              <a:t>7-10 Challenge rules</a:t>
            </a:r>
            <a:endParaRPr lang="en-AU" dirty="0">
              <a:solidFill>
                <a:schemeClr val="accent1"/>
              </a:solidFill>
            </a:endParaRPr>
          </a:p>
        </p:txBody>
      </p:sp>
    </p:spTree>
    <p:extLst>
      <p:ext uri="{BB962C8B-B14F-4D97-AF65-F5344CB8AC3E}">
        <p14:creationId xmlns:p14="http://schemas.microsoft.com/office/powerpoint/2010/main" val="153886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7B2938-E0E2-E457-24B6-6E641EF838F8}"/>
              </a:ext>
            </a:extLst>
          </p:cNvPr>
          <p:cNvPicPr>
            <a:picLocks noChangeAspect="1"/>
          </p:cNvPicPr>
          <p:nvPr/>
        </p:nvPicPr>
        <p:blipFill>
          <a:blip r:embed="rId2"/>
          <a:stretch>
            <a:fillRect/>
          </a:stretch>
        </p:blipFill>
        <p:spPr>
          <a:xfrm>
            <a:off x="4866949" y="1136101"/>
            <a:ext cx="6965051" cy="2415957"/>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Using the Discover search function</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271139" y="1532965"/>
            <a:ext cx="4503249" cy="1965304"/>
          </a:xfrm>
        </p:spPr>
        <p:txBody>
          <a:bodyPr numCol="1"/>
          <a:lstStyle/>
          <a:p>
            <a:r>
              <a:rPr lang="en-AU" sz="2000" dirty="0"/>
              <a:t>Use the yellow box to search for books on specific Challenge levels and genres that you might like to read. </a:t>
            </a:r>
            <a:br>
              <a:rPr lang="en-AU" sz="2000" dirty="0"/>
            </a:br>
            <a:r>
              <a:rPr lang="en-AU" sz="2000" dirty="0"/>
              <a:t>You can select as many Challenge levels and genres as you’d like</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6207005" y="2836781"/>
            <a:ext cx="740642"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9428204" y="1809274"/>
            <a:ext cx="1150149"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3035AD8-D588-0FF9-E380-B225F1FA636B}"/>
              </a:ext>
            </a:extLst>
          </p:cNvPr>
          <p:cNvSpPr/>
          <p:nvPr/>
        </p:nvSpPr>
        <p:spPr>
          <a:xfrm flipV="1">
            <a:off x="4955810" y="3112893"/>
            <a:ext cx="6965051"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17C8648C-882F-AC12-1899-403577D2C730}"/>
              </a:ext>
            </a:extLst>
          </p:cNvPr>
          <p:cNvPicPr>
            <a:picLocks noChangeAspect="1"/>
          </p:cNvPicPr>
          <p:nvPr/>
        </p:nvPicPr>
        <p:blipFill>
          <a:blip r:embed="rId3"/>
          <a:stretch>
            <a:fillRect/>
          </a:stretch>
        </p:blipFill>
        <p:spPr>
          <a:xfrm>
            <a:off x="2599046" y="3855354"/>
            <a:ext cx="9321815" cy="2414879"/>
          </a:xfrm>
          <a:prstGeom prst="rect">
            <a:avLst/>
          </a:prstGeom>
        </p:spPr>
      </p:pic>
      <p:sp>
        <p:nvSpPr>
          <p:cNvPr id="8" name="Content Placeholder 6">
            <a:extLst>
              <a:ext uri="{FF2B5EF4-FFF2-40B4-BE49-F238E27FC236}">
                <a16:creationId xmlns:a16="http://schemas.microsoft.com/office/drawing/2014/main" id="{CCE7A342-055A-8758-5F7B-ECF505A66ED8}"/>
              </a:ext>
            </a:extLst>
          </p:cNvPr>
          <p:cNvSpPr txBox="1">
            <a:spLocks/>
          </p:cNvSpPr>
          <p:nvPr/>
        </p:nvSpPr>
        <p:spPr>
          <a:xfrm>
            <a:off x="190342" y="3680781"/>
            <a:ext cx="2005005" cy="250216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Use the bookmark icon to save a book for later, use the plus icon to add a book you have read to your reading record.</a:t>
            </a:r>
          </a:p>
        </p:txBody>
      </p:sp>
      <p:sp>
        <p:nvSpPr>
          <p:cNvPr id="12" name="Rectangle 11">
            <a:extLst>
              <a:ext uri="{FF2B5EF4-FFF2-40B4-BE49-F238E27FC236}">
                <a16:creationId xmlns:a16="http://schemas.microsoft.com/office/drawing/2014/main" id="{16EBB2F7-FB41-9427-A5E3-ADAC871C482F}"/>
              </a:ext>
            </a:extLst>
          </p:cNvPr>
          <p:cNvSpPr/>
          <p:nvPr/>
        </p:nvSpPr>
        <p:spPr>
          <a:xfrm>
            <a:off x="6617858" y="4646939"/>
            <a:ext cx="643555" cy="2938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930EDEC-2365-7D19-B257-EDC259C356F5}"/>
              </a:ext>
            </a:extLst>
          </p:cNvPr>
          <p:cNvSpPr/>
          <p:nvPr/>
        </p:nvSpPr>
        <p:spPr>
          <a:xfrm>
            <a:off x="7329468" y="4646939"/>
            <a:ext cx="1321473" cy="29389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6012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Searching for a specific book (7-10)</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331338" y="1161000"/>
            <a:ext cx="17740762" cy="4536000"/>
          </a:xfrm>
        </p:spPr>
        <p:txBody>
          <a:bodyPr/>
          <a:lstStyle/>
          <a:p>
            <a:r>
              <a:rPr lang="en-AU" dirty="0"/>
              <a:t>Use the blue box to search for a specific book by title or author: </a:t>
            </a:r>
          </a:p>
        </p:txBody>
      </p:sp>
      <p:pic>
        <p:nvPicPr>
          <p:cNvPr id="10" name="Picture 9">
            <a:extLst>
              <a:ext uri="{FF2B5EF4-FFF2-40B4-BE49-F238E27FC236}">
                <a16:creationId xmlns:a16="http://schemas.microsoft.com/office/drawing/2014/main" id="{2864B13B-7A40-F244-4DE6-798425E961CB}"/>
              </a:ext>
            </a:extLst>
          </p:cNvPr>
          <p:cNvPicPr>
            <a:picLocks noChangeAspect="1"/>
          </p:cNvPicPr>
          <p:nvPr/>
        </p:nvPicPr>
        <p:blipFill>
          <a:blip r:embed="rId2"/>
          <a:stretch>
            <a:fillRect/>
          </a:stretch>
        </p:blipFill>
        <p:spPr>
          <a:xfrm>
            <a:off x="446887" y="1594776"/>
            <a:ext cx="11279174" cy="2143424"/>
          </a:xfrm>
          <a:prstGeom prst="rect">
            <a:avLst/>
          </a:prstGeom>
        </p:spPr>
      </p:pic>
      <p:pic>
        <p:nvPicPr>
          <p:cNvPr id="11" name="Picture 10">
            <a:extLst>
              <a:ext uri="{FF2B5EF4-FFF2-40B4-BE49-F238E27FC236}">
                <a16:creationId xmlns:a16="http://schemas.microsoft.com/office/drawing/2014/main" id="{6B2BD9E6-F29F-EF90-5329-8319430828DB}"/>
              </a:ext>
            </a:extLst>
          </p:cNvPr>
          <p:cNvPicPr>
            <a:picLocks noChangeAspect="1"/>
          </p:cNvPicPr>
          <p:nvPr/>
        </p:nvPicPr>
        <p:blipFill rotWithShape="1">
          <a:blip r:embed="rId3"/>
          <a:srcRect b="37768"/>
          <a:stretch/>
        </p:blipFill>
        <p:spPr>
          <a:xfrm>
            <a:off x="465940" y="4138700"/>
            <a:ext cx="11260121" cy="2377300"/>
          </a:xfrm>
          <a:prstGeom prst="rect">
            <a:avLst/>
          </a:prstGeom>
        </p:spPr>
      </p:pic>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1071573" y="2207101"/>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5478473" y="2569300"/>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ontent Placeholder 6">
            <a:extLst>
              <a:ext uri="{FF2B5EF4-FFF2-40B4-BE49-F238E27FC236}">
                <a16:creationId xmlns:a16="http://schemas.microsoft.com/office/drawing/2014/main" id="{08665CC2-483D-A771-B0B5-81B554336192}"/>
              </a:ext>
            </a:extLst>
          </p:cNvPr>
          <p:cNvSpPr txBox="1">
            <a:spLocks/>
          </p:cNvSpPr>
          <p:nvPr/>
        </p:nvSpPr>
        <p:spPr>
          <a:xfrm>
            <a:off x="331338" y="3436200"/>
            <a:ext cx="17740762" cy="4536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the + icon to add the title to your reading record</a:t>
            </a:r>
          </a:p>
        </p:txBody>
      </p:sp>
      <p:sp>
        <p:nvSpPr>
          <p:cNvPr id="17" name="Rectangle 16">
            <a:extLst>
              <a:ext uri="{FF2B5EF4-FFF2-40B4-BE49-F238E27FC236}">
                <a16:creationId xmlns:a16="http://schemas.microsoft.com/office/drawing/2014/main" id="{13035AD8-D588-0FF9-E380-B225F1FA636B}"/>
              </a:ext>
            </a:extLst>
          </p:cNvPr>
          <p:cNvSpPr/>
          <p:nvPr/>
        </p:nvSpPr>
        <p:spPr>
          <a:xfrm>
            <a:off x="2544773" y="5987650"/>
            <a:ext cx="15827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427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view saved books and add them to your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page will open on your saved books tab:</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2" y="2824916"/>
            <a:ext cx="10573656" cy="1582570"/>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288281" y="3744462"/>
            <a:ext cx="2580426"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22422" y="4305992"/>
            <a:ext cx="1124204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the + icon to add a book to your reading record, or click the saved icon to remove it from your saved book list.</a:t>
            </a:r>
          </a:p>
        </p:txBody>
      </p:sp>
      <p:pic>
        <p:nvPicPr>
          <p:cNvPr id="12" name="Picture 11">
            <a:extLst>
              <a:ext uri="{FF2B5EF4-FFF2-40B4-BE49-F238E27FC236}">
                <a16:creationId xmlns:a16="http://schemas.microsoft.com/office/drawing/2014/main" id="{706D8197-8BE5-8D80-3212-8CD8EB525BE8}"/>
              </a:ext>
            </a:extLst>
          </p:cNvPr>
          <p:cNvPicPr>
            <a:picLocks noChangeAspect="1"/>
          </p:cNvPicPr>
          <p:nvPr/>
        </p:nvPicPr>
        <p:blipFill>
          <a:blip r:embed="rId4"/>
          <a:stretch>
            <a:fillRect/>
          </a:stretch>
        </p:blipFill>
        <p:spPr>
          <a:xfrm>
            <a:off x="117778" y="4914000"/>
            <a:ext cx="11124001" cy="1944000"/>
          </a:xfrm>
          <a:prstGeom prst="rect">
            <a:avLst/>
          </a:prstGeom>
        </p:spPr>
      </p:pic>
    </p:spTree>
    <p:extLst>
      <p:ext uri="{BB962C8B-B14F-4D97-AF65-F5344CB8AC3E}">
        <p14:creationId xmlns:p14="http://schemas.microsoft.com/office/powerpoint/2010/main" val="19630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PRC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1" y="2824916"/>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580197" y="3841610"/>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59998" y="4558708"/>
            <a:ext cx="10296795"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Start typing the name of the book under the “Add a PRC book” heading. Click on the name of the book, then click “Add”.   </a:t>
            </a:r>
          </a:p>
        </p:txBody>
      </p:sp>
      <p:pic>
        <p:nvPicPr>
          <p:cNvPr id="16" name="Picture 15">
            <a:extLst>
              <a:ext uri="{FF2B5EF4-FFF2-40B4-BE49-F238E27FC236}">
                <a16:creationId xmlns:a16="http://schemas.microsoft.com/office/drawing/2014/main" id="{67F1B3DE-86EE-74AB-52D9-575248B952B9}"/>
              </a:ext>
            </a:extLst>
          </p:cNvPr>
          <p:cNvPicPr>
            <a:picLocks noChangeAspect="1"/>
          </p:cNvPicPr>
          <p:nvPr/>
        </p:nvPicPr>
        <p:blipFill>
          <a:blip r:embed="rId4"/>
          <a:stretch>
            <a:fillRect/>
          </a:stretch>
        </p:blipFill>
        <p:spPr>
          <a:xfrm>
            <a:off x="5079917" y="4894976"/>
            <a:ext cx="4541454" cy="1833812"/>
          </a:xfrm>
          <a:prstGeom prst="rect">
            <a:avLst/>
          </a:prstGeom>
        </p:spPr>
      </p:pic>
      <p:sp>
        <p:nvSpPr>
          <p:cNvPr id="17" name="Rectangle 16">
            <a:extLst>
              <a:ext uri="{FF2B5EF4-FFF2-40B4-BE49-F238E27FC236}">
                <a16:creationId xmlns:a16="http://schemas.microsoft.com/office/drawing/2014/main" id="{A3201603-34B7-D94E-3CC4-7DF2155D38EA}"/>
              </a:ext>
            </a:extLst>
          </p:cNvPr>
          <p:cNvSpPr/>
          <p:nvPr/>
        </p:nvSpPr>
        <p:spPr>
          <a:xfrm>
            <a:off x="5400000" y="6032800"/>
            <a:ext cx="2204312" cy="5966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BC3E1AA-1C7C-461B-92E2-84DC7CCF3AF9}"/>
              </a:ext>
            </a:extLst>
          </p:cNvPr>
          <p:cNvSpPr/>
          <p:nvPr/>
        </p:nvSpPr>
        <p:spPr>
          <a:xfrm>
            <a:off x="8349391" y="5558192"/>
            <a:ext cx="1124065"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6296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Personal Choice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2500466"/>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5511171" y="2409789"/>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7186253" y="2455106"/>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3009999"/>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247983" y="3412995"/>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640711" y="4426985"/>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60000" y="5126192"/>
            <a:ext cx="1082122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Type the title and author of your choice book into the fields under the “Add a Personal Choice Book heading,” then click “Add”</a:t>
            </a:r>
          </a:p>
        </p:txBody>
      </p:sp>
      <p:sp>
        <p:nvSpPr>
          <p:cNvPr id="20" name="Content Placeholder 3">
            <a:extLst>
              <a:ext uri="{FF2B5EF4-FFF2-40B4-BE49-F238E27FC236}">
                <a16:creationId xmlns:a16="http://schemas.microsoft.com/office/drawing/2014/main" id="{8DF43C88-F32C-2A2A-8C27-F4AEA0163ED3}"/>
              </a:ext>
            </a:extLst>
          </p:cNvPr>
          <p:cNvSpPr txBox="1">
            <a:spLocks/>
          </p:cNvSpPr>
          <p:nvPr/>
        </p:nvSpPr>
        <p:spPr>
          <a:xfrm>
            <a:off x="360002" y="1659929"/>
            <a:ext cx="11184298"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D7153A"/>
                </a:solidFill>
              </a:rPr>
              <a:t>HINT: Always search for your choice book first, in case it has been added to the PRC list! Double check your spelling of the author and title. </a:t>
            </a:r>
          </a:p>
        </p:txBody>
      </p:sp>
      <p:pic>
        <p:nvPicPr>
          <p:cNvPr id="22" name="Picture 21">
            <a:extLst>
              <a:ext uri="{FF2B5EF4-FFF2-40B4-BE49-F238E27FC236}">
                <a16:creationId xmlns:a16="http://schemas.microsoft.com/office/drawing/2014/main" id="{64865F23-E659-740D-394F-DAEE72C6F300}"/>
              </a:ext>
            </a:extLst>
          </p:cNvPr>
          <p:cNvPicPr>
            <a:picLocks noChangeAspect="1"/>
          </p:cNvPicPr>
          <p:nvPr/>
        </p:nvPicPr>
        <p:blipFill>
          <a:blip r:embed="rId4"/>
          <a:stretch>
            <a:fillRect/>
          </a:stretch>
        </p:blipFill>
        <p:spPr>
          <a:xfrm>
            <a:off x="262436" y="5732738"/>
            <a:ext cx="7430537" cy="1114581"/>
          </a:xfrm>
          <a:prstGeom prst="rect">
            <a:avLst/>
          </a:prstGeom>
        </p:spPr>
      </p:pic>
      <p:sp>
        <p:nvSpPr>
          <p:cNvPr id="18" name="Rectangle 17">
            <a:extLst>
              <a:ext uri="{FF2B5EF4-FFF2-40B4-BE49-F238E27FC236}">
                <a16:creationId xmlns:a16="http://schemas.microsoft.com/office/drawing/2014/main" id="{0BC3E1AA-1C7C-461B-92E2-84DC7CCF3AF9}"/>
              </a:ext>
            </a:extLst>
          </p:cNvPr>
          <p:cNvSpPr/>
          <p:nvPr/>
        </p:nvSpPr>
        <p:spPr>
          <a:xfrm>
            <a:off x="3555513" y="5732738"/>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E10B2127-2700-6D3B-8A61-C20A43F736B6}"/>
              </a:ext>
            </a:extLst>
          </p:cNvPr>
          <p:cNvSpPr/>
          <p:nvPr/>
        </p:nvSpPr>
        <p:spPr>
          <a:xfrm>
            <a:off x="3640711" y="6303256"/>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3165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Viewing your challenge history</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07881" y="1726389"/>
            <a:ext cx="11524119" cy="2509053"/>
          </a:xfrm>
        </p:spPr>
        <p:txBody>
          <a:bodyPr/>
          <a:lstStyle/>
          <a:p>
            <a:r>
              <a:rPr lang="en-AU" dirty="0"/>
              <a:t>To check your challenge history, click on your student icon, then click the Challenge History tab:  </a:t>
            </a:r>
          </a:p>
        </p:txBody>
      </p:sp>
      <p:pic>
        <p:nvPicPr>
          <p:cNvPr id="6" name="Picture 5">
            <a:extLst>
              <a:ext uri="{FF2B5EF4-FFF2-40B4-BE49-F238E27FC236}">
                <a16:creationId xmlns:a16="http://schemas.microsoft.com/office/drawing/2014/main" id="{CED6F324-AD00-69AD-2531-46CCF223118B}"/>
              </a:ext>
            </a:extLst>
          </p:cNvPr>
          <p:cNvPicPr>
            <a:picLocks noChangeAspect="1"/>
          </p:cNvPicPr>
          <p:nvPr/>
        </p:nvPicPr>
        <p:blipFill>
          <a:blip r:embed="rId2"/>
          <a:stretch>
            <a:fillRect/>
          </a:stretch>
        </p:blipFill>
        <p:spPr>
          <a:xfrm>
            <a:off x="102607" y="2869940"/>
            <a:ext cx="11021393" cy="2064208"/>
          </a:xfrm>
          <a:prstGeom prst="rect">
            <a:avLst/>
          </a:prstGeom>
        </p:spPr>
      </p:pic>
      <p:pic>
        <p:nvPicPr>
          <p:cNvPr id="8" name="Picture 7">
            <a:extLst>
              <a:ext uri="{FF2B5EF4-FFF2-40B4-BE49-F238E27FC236}">
                <a16:creationId xmlns:a16="http://schemas.microsoft.com/office/drawing/2014/main" id="{704F66A2-35E4-9037-4CA3-5B75CEAAD8B2}"/>
              </a:ext>
            </a:extLst>
          </p:cNvPr>
          <p:cNvPicPr>
            <a:picLocks noChangeAspect="1"/>
          </p:cNvPicPr>
          <p:nvPr/>
        </p:nvPicPr>
        <p:blipFill>
          <a:blip r:embed="rId3"/>
          <a:stretch>
            <a:fillRect/>
          </a:stretch>
        </p:blipFill>
        <p:spPr>
          <a:xfrm>
            <a:off x="360000" y="2161695"/>
            <a:ext cx="3222288" cy="702803"/>
          </a:xfrm>
          <a:prstGeom prst="rect">
            <a:avLst/>
          </a:prstGeom>
        </p:spPr>
      </p:pic>
      <p:sp>
        <p:nvSpPr>
          <p:cNvPr id="9" name="Rectangle 8">
            <a:extLst>
              <a:ext uri="{FF2B5EF4-FFF2-40B4-BE49-F238E27FC236}">
                <a16:creationId xmlns:a16="http://schemas.microsoft.com/office/drawing/2014/main" id="{646036C6-77D6-1F9C-B845-57D655315F3C}"/>
              </a:ext>
            </a:extLst>
          </p:cNvPr>
          <p:cNvSpPr/>
          <p:nvPr/>
        </p:nvSpPr>
        <p:spPr>
          <a:xfrm>
            <a:off x="2819249" y="2273144"/>
            <a:ext cx="661070" cy="5913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BF0514A-771E-F98D-E827-33DF5506D78E}"/>
              </a:ext>
            </a:extLst>
          </p:cNvPr>
          <p:cNvSpPr/>
          <p:nvPr/>
        </p:nvSpPr>
        <p:spPr>
          <a:xfrm>
            <a:off x="5145681" y="3722914"/>
            <a:ext cx="2608057" cy="5662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51C1677-DB88-FBBB-076D-A889D8C2E00E}"/>
              </a:ext>
            </a:extLst>
          </p:cNvPr>
          <p:cNvSpPr/>
          <p:nvPr/>
        </p:nvSpPr>
        <p:spPr>
          <a:xfrm>
            <a:off x="872262" y="4357396"/>
            <a:ext cx="629967" cy="3133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3">
            <a:extLst>
              <a:ext uri="{FF2B5EF4-FFF2-40B4-BE49-F238E27FC236}">
                <a16:creationId xmlns:a16="http://schemas.microsoft.com/office/drawing/2014/main" id="{BADB1245-5ED1-51B4-A6F5-2914BA4E5B00}"/>
              </a:ext>
            </a:extLst>
          </p:cNvPr>
          <p:cNvSpPr txBox="1">
            <a:spLocks/>
          </p:cNvSpPr>
          <p:nvPr/>
        </p:nvSpPr>
        <p:spPr>
          <a:xfrm>
            <a:off x="307880" y="4956145"/>
            <a:ext cx="11524119" cy="250905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on the “click here” URL – this will open your Challenge history in the main PRC site. </a:t>
            </a:r>
          </a:p>
          <a:p>
            <a:r>
              <a:rPr lang="en-AU" dirty="0"/>
              <a:t>It’s important to check your challenge history if you’ve changed schools, as your accounts may need to be merged by the PRC team. </a:t>
            </a:r>
          </a:p>
        </p:txBody>
      </p:sp>
    </p:spTree>
    <p:extLst>
      <p:ext uri="{BB962C8B-B14F-4D97-AF65-F5344CB8AC3E}">
        <p14:creationId xmlns:p14="http://schemas.microsoft.com/office/powerpoint/2010/main" val="34799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16</a:t>
            </a:fld>
            <a:endParaRPr lang="en-AU" dirty="0"/>
          </a:p>
        </p:txBody>
      </p:sp>
      <p:sp>
        <p:nvSpPr>
          <p:cNvPr id="3" name="Content Placeholder 2">
            <a:extLst>
              <a:ext uri="{FF2B5EF4-FFF2-40B4-BE49-F238E27FC236}">
                <a16:creationId xmlns:a16="http://schemas.microsoft.com/office/drawing/2014/main" id="{8C5021FE-B83D-10BD-5962-FD2E187240E9}"/>
              </a:ext>
            </a:extLst>
          </p:cNvPr>
          <p:cNvSpPr>
            <a:spLocks noGrp="1"/>
          </p:cNvSpPr>
          <p:nvPr>
            <p:ph sz="half" idx="2"/>
          </p:nvPr>
        </p:nvSpPr>
        <p:spPr/>
        <p:txBody>
          <a:bodyPr/>
          <a:lstStyle/>
          <a:p>
            <a:r>
              <a:rPr lang="en-AU" dirty="0"/>
              <a:t>This video provides a brief overview of how to use the PRC Student Experience site. </a:t>
            </a:r>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How to use the PRC Student Experience site</a:t>
            </a:r>
          </a:p>
        </p:txBody>
      </p:sp>
      <p:pic>
        <p:nvPicPr>
          <p:cNvPr id="6" name="Online Media 4" title="Premier's Reading Challenge - Student Website Guide">
            <a:hlinkClick r:id="" action="ppaction://media"/>
            <a:extLst>
              <a:ext uri="{FF2B5EF4-FFF2-40B4-BE49-F238E27FC236}">
                <a16:creationId xmlns:a16="http://schemas.microsoft.com/office/drawing/2014/main" id="{1DDEFA47-F2ED-3F77-AC1B-510EBD0781CB}"/>
              </a:ext>
            </a:extLst>
          </p:cNvPr>
          <p:cNvPicPr>
            <a:picLocks noGrp="1" noRot="1" noChangeAspect="1"/>
          </p:cNvPicPr>
          <p:nvPr>
            <p:ph idx="1"/>
            <a:videoFile r:link="rId1"/>
          </p:nvPr>
        </p:nvPicPr>
        <p:blipFill>
          <a:blip r:embed="rId3"/>
          <a:stretch>
            <a:fillRect/>
          </a:stretch>
        </p:blipFill>
        <p:spPr>
          <a:xfrm>
            <a:off x="884658" y="1452282"/>
            <a:ext cx="5243718" cy="5243718"/>
          </a:xfrm>
          <a:prstGeom prst="rect">
            <a:avLst/>
          </a:prstGeom>
        </p:spPr>
      </p:pic>
    </p:spTree>
    <p:extLst>
      <p:ext uri="{BB962C8B-B14F-4D97-AF65-F5344CB8AC3E}">
        <p14:creationId xmlns:p14="http://schemas.microsoft.com/office/powerpoint/2010/main" val="39234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p:txBody>
          <a:bodyPr/>
          <a:lstStyle/>
          <a:p>
            <a:r>
              <a:rPr lang="en-US" dirty="0"/>
              <a:t>Amazing PRC titles in your library: 7-9 booklist</a:t>
            </a:r>
            <a:endParaRPr lang="en-AU" dirty="0"/>
          </a:p>
        </p:txBody>
      </p:sp>
      <p:sp>
        <p:nvSpPr>
          <p:cNvPr id="6" name="Text Placeholder 5">
            <a:extLst>
              <a:ext uri="{FF2B5EF4-FFF2-40B4-BE49-F238E27FC236}">
                <a16:creationId xmlns:a16="http://schemas.microsoft.com/office/drawing/2014/main" id="{892C0689-8BF6-4FD1-A8EC-08F83CF8F96E}"/>
              </a:ext>
            </a:extLst>
          </p:cNvPr>
          <p:cNvSpPr>
            <a:spLocks noGrp="1"/>
          </p:cNvSpPr>
          <p:nvPr>
            <p:ph type="body" sz="quarter" idx="14"/>
          </p:nvPr>
        </p:nvSpPr>
        <p:spPr>
          <a:xfrm>
            <a:off x="360000" y="1422598"/>
            <a:ext cx="11419261" cy="1116002"/>
          </a:xfrm>
        </p:spPr>
        <p:txBody>
          <a:bodyPr/>
          <a:lstStyle/>
          <a:p>
            <a:r>
              <a:rPr lang="en-AU" dirty="0"/>
              <a:t>Use this slide to include book covers and brief synopsises of PRC titles in your library. Delete the boxes or ensure they are fully covered by the book cover image.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6"/>
          </p:nvPr>
        </p:nvSpPr>
        <p:spPr/>
        <p:txBody>
          <a:bodyPr/>
          <a:lstStyle/>
          <a:p>
            <a:fld id="{10A01DC5-1685-4615-8240-15192985C6A2}" type="slidenum">
              <a:rPr lang="en-AU" smtClean="0"/>
              <a:pPr/>
              <a:t>17</a:t>
            </a:fld>
            <a:endParaRPr lang="en-AU"/>
          </a:p>
        </p:txBody>
      </p:sp>
      <p:sp>
        <p:nvSpPr>
          <p:cNvPr id="10" name="TextBox 9">
            <a:extLst>
              <a:ext uri="{FF2B5EF4-FFF2-40B4-BE49-F238E27FC236}">
                <a16:creationId xmlns:a16="http://schemas.microsoft.com/office/drawing/2014/main" id="{42CE9E58-35F9-9EA1-2683-9FDD161E3E0C}"/>
              </a:ext>
            </a:extLst>
          </p:cNvPr>
          <p:cNvSpPr txBox="1"/>
          <p:nvPr/>
        </p:nvSpPr>
        <p:spPr>
          <a:xfrm>
            <a:off x="12596774" y="1514246"/>
            <a:ext cx="0" cy="0"/>
          </a:xfrm>
          <a:prstGeom prst="rect">
            <a:avLst/>
          </a:prstGeom>
          <a:noFill/>
        </p:spPr>
        <p:txBody>
          <a:bodyPr wrap="none" lIns="0" tIns="0" rIns="0" bIns="0" rtlCol="0">
            <a:noAutofit/>
          </a:bodyPr>
          <a:lstStyle/>
          <a:p>
            <a:pPr algn="l"/>
            <a:endParaRPr lang="en-US" sz="1800" dirty="0"/>
          </a:p>
        </p:txBody>
      </p:sp>
      <p:sp>
        <p:nvSpPr>
          <p:cNvPr id="11" name="Rectangle 10">
            <a:extLst>
              <a:ext uri="{FF2B5EF4-FFF2-40B4-BE49-F238E27FC236}">
                <a16:creationId xmlns:a16="http://schemas.microsoft.com/office/drawing/2014/main" id="{79B0D772-BD14-8A0E-A1F1-F975BA660471}"/>
              </a:ext>
            </a:extLst>
          </p:cNvPr>
          <p:cNvSpPr/>
          <p:nvPr/>
        </p:nvSpPr>
        <p:spPr>
          <a:xfrm>
            <a:off x="360000"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34C378A-D2ED-43C6-D0C4-F793A36D02F6}"/>
              </a:ext>
            </a:extLst>
          </p:cNvPr>
          <p:cNvSpPr txBox="1"/>
          <p:nvPr/>
        </p:nvSpPr>
        <p:spPr>
          <a:xfrm>
            <a:off x="431011"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5" name="Rectangle 14">
            <a:extLst>
              <a:ext uri="{FF2B5EF4-FFF2-40B4-BE49-F238E27FC236}">
                <a16:creationId xmlns:a16="http://schemas.microsoft.com/office/drawing/2014/main" id="{AF1BE339-EB13-CBD2-8311-E9A59F5356CD}"/>
              </a:ext>
            </a:extLst>
          </p:cNvPr>
          <p:cNvSpPr/>
          <p:nvPr/>
        </p:nvSpPr>
        <p:spPr>
          <a:xfrm>
            <a:off x="2269482"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3A2B316-3143-57A3-A031-97732DE6FD57}"/>
              </a:ext>
            </a:extLst>
          </p:cNvPr>
          <p:cNvSpPr txBox="1"/>
          <p:nvPr/>
        </p:nvSpPr>
        <p:spPr>
          <a:xfrm>
            <a:off x="2340493"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7" name="Rectangle 16">
            <a:extLst>
              <a:ext uri="{FF2B5EF4-FFF2-40B4-BE49-F238E27FC236}">
                <a16:creationId xmlns:a16="http://schemas.microsoft.com/office/drawing/2014/main" id="{190EA31F-4D92-DEB1-EDA1-717FBBA3EFAD}"/>
              </a:ext>
            </a:extLst>
          </p:cNvPr>
          <p:cNvSpPr/>
          <p:nvPr/>
        </p:nvSpPr>
        <p:spPr>
          <a:xfrm>
            <a:off x="4175186"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5845A6C3-91D8-48D1-F8E4-6EAA1D97723E}"/>
              </a:ext>
            </a:extLst>
          </p:cNvPr>
          <p:cNvSpPr txBox="1"/>
          <p:nvPr/>
        </p:nvSpPr>
        <p:spPr>
          <a:xfrm>
            <a:off x="4246197"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9" name="Rectangle 18">
            <a:extLst>
              <a:ext uri="{FF2B5EF4-FFF2-40B4-BE49-F238E27FC236}">
                <a16:creationId xmlns:a16="http://schemas.microsoft.com/office/drawing/2014/main" id="{20C9D570-2A24-5E8C-04CF-B4425C8189DA}"/>
              </a:ext>
            </a:extLst>
          </p:cNvPr>
          <p:cNvSpPr/>
          <p:nvPr/>
        </p:nvSpPr>
        <p:spPr>
          <a:xfrm>
            <a:off x="6069811"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FD058BCB-66E7-B9CE-746D-8C503F18320E}"/>
              </a:ext>
            </a:extLst>
          </p:cNvPr>
          <p:cNvSpPr txBox="1"/>
          <p:nvPr/>
        </p:nvSpPr>
        <p:spPr>
          <a:xfrm>
            <a:off x="6140822"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2" name="Rectangle 21">
            <a:extLst>
              <a:ext uri="{FF2B5EF4-FFF2-40B4-BE49-F238E27FC236}">
                <a16:creationId xmlns:a16="http://schemas.microsoft.com/office/drawing/2014/main" id="{EE685C57-B509-40E8-9CB0-E3489A3B51C5}"/>
              </a:ext>
            </a:extLst>
          </p:cNvPr>
          <p:cNvSpPr/>
          <p:nvPr/>
        </p:nvSpPr>
        <p:spPr>
          <a:xfrm>
            <a:off x="7979293"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8EDCFD29-F41E-B850-8DE8-B1C7B9909C97}"/>
              </a:ext>
            </a:extLst>
          </p:cNvPr>
          <p:cNvSpPr txBox="1"/>
          <p:nvPr/>
        </p:nvSpPr>
        <p:spPr>
          <a:xfrm>
            <a:off x="8050304"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4" name="Rectangle 23">
            <a:extLst>
              <a:ext uri="{FF2B5EF4-FFF2-40B4-BE49-F238E27FC236}">
                <a16:creationId xmlns:a16="http://schemas.microsoft.com/office/drawing/2014/main" id="{C169127C-C588-DA92-47C0-7BDE2077DDE0}"/>
              </a:ext>
            </a:extLst>
          </p:cNvPr>
          <p:cNvSpPr/>
          <p:nvPr/>
        </p:nvSpPr>
        <p:spPr>
          <a:xfrm>
            <a:off x="9884997"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BD677DB-0487-18FA-CF13-43621A858F88}"/>
              </a:ext>
            </a:extLst>
          </p:cNvPr>
          <p:cNvSpPr txBox="1"/>
          <p:nvPr/>
        </p:nvSpPr>
        <p:spPr>
          <a:xfrm>
            <a:off x="9956008"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7" name="Rectangle 6">
            <a:extLst>
              <a:ext uri="{FF2B5EF4-FFF2-40B4-BE49-F238E27FC236}">
                <a16:creationId xmlns:a16="http://schemas.microsoft.com/office/drawing/2014/main" id="{84C077F0-8ABD-F86F-0216-2C3218F7D972}"/>
              </a:ext>
            </a:extLst>
          </p:cNvPr>
          <p:cNvSpPr/>
          <p:nvPr/>
        </p:nvSpPr>
        <p:spPr>
          <a:xfrm>
            <a:off x="743282"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E7F8A140-8930-844E-1C19-FE9EF0A8AFEA}"/>
              </a:ext>
            </a:extLst>
          </p:cNvPr>
          <p:cNvSpPr txBox="1"/>
          <p:nvPr/>
        </p:nvSpPr>
        <p:spPr>
          <a:xfrm>
            <a:off x="502024"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4" name="TextBox 13">
            <a:extLst>
              <a:ext uri="{FF2B5EF4-FFF2-40B4-BE49-F238E27FC236}">
                <a16:creationId xmlns:a16="http://schemas.microsoft.com/office/drawing/2014/main" id="{3BEF2DF3-0E67-A7FF-D590-8577F711F15C}"/>
              </a:ext>
            </a:extLst>
          </p:cNvPr>
          <p:cNvSpPr txBox="1"/>
          <p:nvPr/>
        </p:nvSpPr>
        <p:spPr>
          <a:xfrm>
            <a:off x="2411506"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6" name="TextBox 25">
            <a:extLst>
              <a:ext uri="{FF2B5EF4-FFF2-40B4-BE49-F238E27FC236}">
                <a16:creationId xmlns:a16="http://schemas.microsoft.com/office/drawing/2014/main" id="{56CB76E9-B24B-2430-6A36-35D92229C0E2}"/>
              </a:ext>
            </a:extLst>
          </p:cNvPr>
          <p:cNvSpPr txBox="1"/>
          <p:nvPr/>
        </p:nvSpPr>
        <p:spPr>
          <a:xfrm>
            <a:off x="4317210"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8" name="TextBox 27">
            <a:extLst>
              <a:ext uri="{FF2B5EF4-FFF2-40B4-BE49-F238E27FC236}">
                <a16:creationId xmlns:a16="http://schemas.microsoft.com/office/drawing/2014/main" id="{035D032E-B0B7-3DFF-C396-BF24DBE97EBB}"/>
              </a:ext>
            </a:extLst>
          </p:cNvPr>
          <p:cNvSpPr txBox="1"/>
          <p:nvPr/>
        </p:nvSpPr>
        <p:spPr>
          <a:xfrm>
            <a:off x="6211835"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5" name="TextBox 34">
            <a:extLst>
              <a:ext uri="{FF2B5EF4-FFF2-40B4-BE49-F238E27FC236}">
                <a16:creationId xmlns:a16="http://schemas.microsoft.com/office/drawing/2014/main" id="{339657CA-3994-96E3-7ACB-507B153E412A}"/>
              </a:ext>
            </a:extLst>
          </p:cNvPr>
          <p:cNvSpPr txBox="1"/>
          <p:nvPr/>
        </p:nvSpPr>
        <p:spPr>
          <a:xfrm>
            <a:off x="8121317"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6" name="TextBox 35">
            <a:extLst>
              <a:ext uri="{FF2B5EF4-FFF2-40B4-BE49-F238E27FC236}">
                <a16:creationId xmlns:a16="http://schemas.microsoft.com/office/drawing/2014/main" id="{8568BFD3-F513-932F-6F6D-13FDDB248542}"/>
              </a:ext>
            </a:extLst>
          </p:cNvPr>
          <p:cNvSpPr txBox="1"/>
          <p:nvPr/>
        </p:nvSpPr>
        <p:spPr>
          <a:xfrm>
            <a:off x="10027021"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7" name="Rectangle 36">
            <a:extLst>
              <a:ext uri="{FF2B5EF4-FFF2-40B4-BE49-F238E27FC236}">
                <a16:creationId xmlns:a16="http://schemas.microsoft.com/office/drawing/2014/main" id="{1D8F03FF-C31C-EE6D-65C0-FDC64039CE56}"/>
              </a:ext>
            </a:extLst>
          </p:cNvPr>
          <p:cNvSpPr/>
          <p:nvPr/>
        </p:nvSpPr>
        <p:spPr>
          <a:xfrm>
            <a:off x="2607943"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F92E84D3-B6E4-5DF5-1969-BE1917E5196B}"/>
              </a:ext>
            </a:extLst>
          </p:cNvPr>
          <p:cNvSpPr/>
          <p:nvPr/>
        </p:nvSpPr>
        <p:spPr>
          <a:xfrm>
            <a:off x="4568181"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AE3F25B5-7FFC-79A0-F440-994BA40620B2}"/>
              </a:ext>
            </a:extLst>
          </p:cNvPr>
          <p:cNvSpPr/>
          <p:nvPr/>
        </p:nvSpPr>
        <p:spPr>
          <a:xfrm>
            <a:off x="6432842"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4C7077FF-5051-9AE9-4CA7-FC8AA3E3259E}"/>
              </a:ext>
            </a:extLst>
          </p:cNvPr>
          <p:cNvSpPr/>
          <p:nvPr/>
        </p:nvSpPr>
        <p:spPr>
          <a:xfrm>
            <a:off x="8327467"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291AE525-5516-377D-1F42-90C3CBB5F4FB}"/>
              </a:ext>
            </a:extLst>
          </p:cNvPr>
          <p:cNvSpPr/>
          <p:nvPr/>
        </p:nvSpPr>
        <p:spPr>
          <a:xfrm>
            <a:off x="10192128"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4049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p:txBody>
          <a:bodyPr/>
          <a:lstStyle/>
          <a:p>
            <a:r>
              <a:rPr lang="en-US" dirty="0"/>
              <a:t>Amazing PRC titles in your library: 9Plus booklist</a:t>
            </a:r>
            <a:endParaRPr lang="en-AU" dirty="0"/>
          </a:p>
        </p:txBody>
      </p:sp>
      <p:sp>
        <p:nvSpPr>
          <p:cNvPr id="6" name="Text Placeholder 5">
            <a:extLst>
              <a:ext uri="{FF2B5EF4-FFF2-40B4-BE49-F238E27FC236}">
                <a16:creationId xmlns:a16="http://schemas.microsoft.com/office/drawing/2014/main" id="{892C0689-8BF6-4FD1-A8EC-08F83CF8F96E}"/>
              </a:ext>
            </a:extLst>
          </p:cNvPr>
          <p:cNvSpPr>
            <a:spLocks noGrp="1"/>
          </p:cNvSpPr>
          <p:nvPr>
            <p:ph type="body" sz="quarter" idx="14"/>
          </p:nvPr>
        </p:nvSpPr>
        <p:spPr>
          <a:xfrm>
            <a:off x="360000" y="1422598"/>
            <a:ext cx="11419261" cy="1116002"/>
          </a:xfrm>
        </p:spPr>
        <p:txBody>
          <a:bodyPr/>
          <a:lstStyle/>
          <a:p>
            <a:r>
              <a:rPr lang="en-AU" dirty="0"/>
              <a:t>Use this slide to include book covers and brief synopsises of PRC titles in your library. Delete the boxes or ensure they are fully covered by the book cover image.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6"/>
          </p:nvPr>
        </p:nvSpPr>
        <p:spPr/>
        <p:txBody>
          <a:bodyPr/>
          <a:lstStyle/>
          <a:p>
            <a:fld id="{10A01DC5-1685-4615-8240-15192985C6A2}" type="slidenum">
              <a:rPr lang="en-AU" smtClean="0"/>
              <a:pPr/>
              <a:t>18</a:t>
            </a:fld>
            <a:endParaRPr lang="en-AU"/>
          </a:p>
        </p:txBody>
      </p:sp>
      <p:sp>
        <p:nvSpPr>
          <p:cNvPr id="10" name="TextBox 9">
            <a:extLst>
              <a:ext uri="{FF2B5EF4-FFF2-40B4-BE49-F238E27FC236}">
                <a16:creationId xmlns:a16="http://schemas.microsoft.com/office/drawing/2014/main" id="{42CE9E58-35F9-9EA1-2683-9FDD161E3E0C}"/>
              </a:ext>
            </a:extLst>
          </p:cNvPr>
          <p:cNvSpPr txBox="1"/>
          <p:nvPr/>
        </p:nvSpPr>
        <p:spPr>
          <a:xfrm>
            <a:off x="12596774" y="1514246"/>
            <a:ext cx="0" cy="0"/>
          </a:xfrm>
          <a:prstGeom prst="rect">
            <a:avLst/>
          </a:prstGeom>
          <a:noFill/>
        </p:spPr>
        <p:txBody>
          <a:bodyPr wrap="none" lIns="0" tIns="0" rIns="0" bIns="0" rtlCol="0">
            <a:noAutofit/>
          </a:bodyPr>
          <a:lstStyle/>
          <a:p>
            <a:pPr algn="l"/>
            <a:endParaRPr lang="en-US" sz="1800" dirty="0"/>
          </a:p>
        </p:txBody>
      </p:sp>
      <p:sp>
        <p:nvSpPr>
          <p:cNvPr id="12" name="TextBox 11">
            <a:extLst>
              <a:ext uri="{FF2B5EF4-FFF2-40B4-BE49-F238E27FC236}">
                <a16:creationId xmlns:a16="http://schemas.microsoft.com/office/drawing/2014/main" id="{534C378A-D2ED-43C6-D0C4-F793A36D02F6}"/>
              </a:ext>
            </a:extLst>
          </p:cNvPr>
          <p:cNvSpPr txBox="1"/>
          <p:nvPr/>
        </p:nvSpPr>
        <p:spPr>
          <a:xfrm>
            <a:off x="431011"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6" name="TextBox 15">
            <a:extLst>
              <a:ext uri="{FF2B5EF4-FFF2-40B4-BE49-F238E27FC236}">
                <a16:creationId xmlns:a16="http://schemas.microsoft.com/office/drawing/2014/main" id="{C3A2B316-3143-57A3-A031-97732DE6FD57}"/>
              </a:ext>
            </a:extLst>
          </p:cNvPr>
          <p:cNvSpPr txBox="1"/>
          <p:nvPr/>
        </p:nvSpPr>
        <p:spPr>
          <a:xfrm>
            <a:off x="2340493"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8" name="TextBox 17">
            <a:extLst>
              <a:ext uri="{FF2B5EF4-FFF2-40B4-BE49-F238E27FC236}">
                <a16:creationId xmlns:a16="http://schemas.microsoft.com/office/drawing/2014/main" id="{5845A6C3-91D8-48D1-F8E4-6EAA1D97723E}"/>
              </a:ext>
            </a:extLst>
          </p:cNvPr>
          <p:cNvSpPr txBox="1"/>
          <p:nvPr/>
        </p:nvSpPr>
        <p:spPr>
          <a:xfrm>
            <a:off x="4246197"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0" name="TextBox 19">
            <a:extLst>
              <a:ext uri="{FF2B5EF4-FFF2-40B4-BE49-F238E27FC236}">
                <a16:creationId xmlns:a16="http://schemas.microsoft.com/office/drawing/2014/main" id="{FD058BCB-66E7-B9CE-746D-8C503F18320E}"/>
              </a:ext>
            </a:extLst>
          </p:cNvPr>
          <p:cNvSpPr txBox="1"/>
          <p:nvPr/>
        </p:nvSpPr>
        <p:spPr>
          <a:xfrm>
            <a:off x="6140822"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3" name="TextBox 22">
            <a:extLst>
              <a:ext uri="{FF2B5EF4-FFF2-40B4-BE49-F238E27FC236}">
                <a16:creationId xmlns:a16="http://schemas.microsoft.com/office/drawing/2014/main" id="{8EDCFD29-F41E-B850-8DE8-B1C7B9909C97}"/>
              </a:ext>
            </a:extLst>
          </p:cNvPr>
          <p:cNvSpPr txBox="1"/>
          <p:nvPr/>
        </p:nvSpPr>
        <p:spPr>
          <a:xfrm>
            <a:off x="8050304"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5" name="TextBox 24">
            <a:extLst>
              <a:ext uri="{FF2B5EF4-FFF2-40B4-BE49-F238E27FC236}">
                <a16:creationId xmlns:a16="http://schemas.microsoft.com/office/drawing/2014/main" id="{0BD677DB-0487-18FA-CF13-43621A858F88}"/>
              </a:ext>
            </a:extLst>
          </p:cNvPr>
          <p:cNvSpPr txBox="1"/>
          <p:nvPr/>
        </p:nvSpPr>
        <p:spPr>
          <a:xfrm>
            <a:off x="9956008"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7" name="Rectangle 6">
            <a:extLst>
              <a:ext uri="{FF2B5EF4-FFF2-40B4-BE49-F238E27FC236}">
                <a16:creationId xmlns:a16="http://schemas.microsoft.com/office/drawing/2014/main" id="{84C077F0-8ABD-F86F-0216-2C3218F7D972}"/>
              </a:ext>
            </a:extLst>
          </p:cNvPr>
          <p:cNvSpPr/>
          <p:nvPr/>
        </p:nvSpPr>
        <p:spPr>
          <a:xfrm>
            <a:off x="743282"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E7F8A140-8930-844E-1C19-FE9EF0A8AFEA}"/>
              </a:ext>
            </a:extLst>
          </p:cNvPr>
          <p:cNvSpPr txBox="1"/>
          <p:nvPr/>
        </p:nvSpPr>
        <p:spPr>
          <a:xfrm>
            <a:off x="502024"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4" name="TextBox 13">
            <a:extLst>
              <a:ext uri="{FF2B5EF4-FFF2-40B4-BE49-F238E27FC236}">
                <a16:creationId xmlns:a16="http://schemas.microsoft.com/office/drawing/2014/main" id="{3BEF2DF3-0E67-A7FF-D590-8577F711F15C}"/>
              </a:ext>
            </a:extLst>
          </p:cNvPr>
          <p:cNvSpPr txBox="1"/>
          <p:nvPr/>
        </p:nvSpPr>
        <p:spPr>
          <a:xfrm>
            <a:off x="2411506"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6" name="TextBox 25">
            <a:extLst>
              <a:ext uri="{FF2B5EF4-FFF2-40B4-BE49-F238E27FC236}">
                <a16:creationId xmlns:a16="http://schemas.microsoft.com/office/drawing/2014/main" id="{56CB76E9-B24B-2430-6A36-35D92229C0E2}"/>
              </a:ext>
            </a:extLst>
          </p:cNvPr>
          <p:cNvSpPr txBox="1"/>
          <p:nvPr/>
        </p:nvSpPr>
        <p:spPr>
          <a:xfrm>
            <a:off x="4317210"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8" name="TextBox 27">
            <a:extLst>
              <a:ext uri="{FF2B5EF4-FFF2-40B4-BE49-F238E27FC236}">
                <a16:creationId xmlns:a16="http://schemas.microsoft.com/office/drawing/2014/main" id="{035D032E-B0B7-3DFF-C396-BF24DBE97EBB}"/>
              </a:ext>
            </a:extLst>
          </p:cNvPr>
          <p:cNvSpPr txBox="1"/>
          <p:nvPr/>
        </p:nvSpPr>
        <p:spPr>
          <a:xfrm>
            <a:off x="6211835"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5" name="TextBox 34">
            <a:extLst>
              <a:ext uri="{FF2B5EF4-FFF2-40B4-BE49-F238E27FC236}">
                <a16:creationId xmlns:a16="http://schemas.microsoft.com/office/drawing/2014/main" id="{339657CA-3994-96E3-7ACB-507B153E412A}"/>
              </a:ext>
            </a:extLst>
          </p:cNvPr>
          <p:cNvSpPr txBox="1"/>
          <p:nvPr/>
        </p:nvSpPr>
        <p:spPr>
          <a:xfrm>
            <a:off x="8121317"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6" name="TextBox 35">
            <a:extLst>
              <a:ext uri="{FF2B5EF4-FFF2-40B4-BE49-F238E27FC236}">
                <a16:creationId xmlns:a16="http://schemas.microsoft.com/office/drawing/2014/main" id="{8568BFD3-F513-932F-6F6D-13FDDB248542}"/>
              </a:ext>
            </a:extLst>
          </p:cNvPr>
          <p:cNvSpPr txBox="1"/>
          <p:nvPr/>
        </p:nvSpPr>
        <p:spPr>
          <a:xfrm>
            <a:off x="10027021"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7" name="Rectangle 36">
            <a:extLst>
              <a:ext uri="{FF2B5EF4-FFF2-40B4-BE49-F238E27FC236}">
                <a16:creationId xmlns:a16="http://schemas.microsoft.com/office/drawing/2014/main" id="{1D8F03FF-C31C-EE6D-65C0-FDC64039CE56}"/>
              </a:ext>
            </a:extLst>
          </p:cNvPr>
          <p:cNvSpPr/>
          <p:nvPr/>
        </p:nvSpPr>
        <p:spPr>
          <a:xfrm>
            <a:off x="2607943"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F92E84D3-B6E4-5DF5-1969-BE1917E5196B}"/>
              </a:ext>
            </a:extLst>
          </p:cNvPr>
          <p:cNvSpPr/>
          <p:nvPr/>
        </p:nvSpPr>
        <p:spPr>
          <a:xfrm>
            <a:off x="4568181"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AE3F25B5-7FFC-79A0-F440-994BA40620B2}"/>
              </a:ext>
            </a:extLst>
          </p:cNvPr>
          <p:cNvSpPr/>
          <p:nvPr/>
        </p:nvSpPr>
        <p:spPr>
          <a:xfrm>
            <a:off x="6432842"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4C7077FF-5051-9AE9-4CA7-FC8AA3E3259E}"/>
              </a:ext>
            </a:extLst>
          </p:cNvPr>
          <p:cNvSpPr/>
          <p:nvPr/>
        </p:nvSpPr>
        <p:spPr>
          <a:xfrm>
            <a:off x="8327467"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291AE525-5516-377D-1F42-90C3CBB5F4FB}"/>
              </a:ext>
            </a:extLst>
          </p:cNvPr>
          <p:cNvSpPr/>
          <p:nvPr/>
        </p:nvSpPr>
        <p:spPr>
          <a:xfrm>
            <a:off x="10192128"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3238C63F-24D3-7974-A174-5134992CC059}"/>
              </a:ext>
            </a:extLst>
          </p:cNvPr>
          <p:cNvSpPr/>
          <p:nvPr/>
        </p:nvSpPr>
        <p:spPr>
          <a:xfrm>
            <a:off x="743282" y="451698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C2CF7A28-6B37-AC31-5321-14E43B7F3DA2}"/>
              </a:ext>
            </a:extLst>
          </p:cNvPr>
          <p:cNvSpPr/>
          <p:nvPr/>
        </p:nvSpPr>
        <p:spPr>
          <a:xfrm>
            <a:off x="2607943" y="45167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202A580C-8EFD-AAF2-2676-90934DF96C76}"/>
              </a:ext>
            </a:extLst>
          </p:cNvPr>
          <p:cNvSpPr/>
          <p:nvPr/>
        </p:nvSpPr>
        <p:spPr>
          <a:xfrm>
            <a:off x="4568181" y="451698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F8E5D841-588D-B9EE-9471-C0F1EC0870B3}"/>
              </a:ext>
            </a:extLst>
          </p:cNvPr>
          <p:cNvSpPr/>
          <p:nvPr/>
        </p:nvSpPr>
        <p:spPr>
          <a:xfrm>
            <a:off x="6432842" y="45167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AA065C6F-74F2-307E-61DF-C1853DA0F130}"/>
              </a:ext>
            </a:extLst>
          </p:cNvPr>
          <p:cNvSpPr/>
          <p:nvPr/>
        </p:nvSpPr>
        <p:spPr>
          <a:xfrm>
            <a:off x="8327467" y="4516983"/>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86F9115E-BAB7-D141-D93A-7BCD25407ECC}"/>
              </a:ext>
            </a:extLst>
          </p:cNvPr>
          <p:cNvSpPr/>
          <p:nvPr/>
        </p:nvSpPr>
        <p:spPr>
          <a:xfrm>
            <a:off x="10192128" y="45167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436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360000"/>
            <a:ext cx="10365912" cy="1008000"/>
          </a:xfrm>
        </p:spPr>
        <p:txBody>
          <a:bodyPr/>
          <a:lstStyle/>
          <a:p>
            <a:r>
              <a:rPr lang="en-US" dirty="0"/>
              <a:t>What is the NSW Premier’s Reading Challenge?</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6216002" y="1572600"/>
            <a:ext cx="5688000" cy="4943400"/>
          </a:xfrm>
        </p:spPr>
        <p:txBody>
          <a:bodyPr numCol="1">
            <a:normAutofit fontScale="92500" lnSpcReduction="20000"/>
          </a:bodyPr>
          <a:lstStyle/>
          <a:p>
            <a:pPr lvl="2"/>
            <a:r>
              <a:rPr lang="en-AU" b="0" i="0" dirty="0">
                <a:solidFill>
                  <a:srgbClr val="000000"/>
                </a:solidFill>
                <a:effectLst/>
              </a:rPr>
              <a:t>The PRC is a state-wide reading challenge open to every K-10 student in NSW that aims to encourage you to read, to read more, and to read more widely and develop a love of reading for the joy of it!  </a:t>
            </a:r>
          </a:p>
          <a:p>
            <a:pPr lvl="2"/>
            <a:endParaRPr lang="en-AU" dirty="0">
              <a:solidFill>
                <a:srgbClr val="000000"/>
              </a:solidFill>
            </a:endParaRPr>
          </a:p>
          <a:p>
            <a:pPr lvl="2"/>
            <a:r>
              <a:rPr lang="en-AU" b="0" i="0" dirty="0">
                <a:solidFill>
                  <a:srgbClr val="000000"/>
                </a:solidFill>
                <a:effectLst/>
              </a:rPr>
              <a:t>Part of the challenge involves reading a certain number of books from a set list. These books are read and reviewed by teachers and teacher librarians for their suitability and quality - so every PRC book comes with a recommendation! </a:t>
            </a:r>
          </a:p>
          <a:p>
            <a:pPr lvl="2"/>
            <a:endParaRPr lang="en-AU" dirty="0">
              <a:solidFill>
                <a:srgbClr val="000000"/>
              </a:solidFill>
            </a:endParaRPr>
          </a:p>
          <a:p>
            <a:pPr lvl="2"/>
            <a:r>
              <a:rPr lang="en-AU" b="0" i="0" dirty="0">
                <a:solidFill>
                  <a:srgbClr val="000000"/>
                </a:solidFill>
                <a:effectLst/>
              </a:rPr>
              <a:t>There is a huge range of books (almost 11,000) on the PRC booklists - each challenge level contains a huge range of fiction, non-fiction, graphic novels, and picture books. </a:t>
            </a:r>
            <a:endParaRPr lang="en-AU" dirty="0">
              <a:solidFill>
                <a:srgbClr val="000000"/>
              </a:solidFill>
            </a:endParaRPr>
          </a:p>
          <a:p>
            <a:pPr lvl="2"/>
            <a:endParaRPr lang="en-AU" dirty="0">
              <a:solidFill>
                <a:srgbClr val="000000"/>
              </a:solidFill>
            </a:endParaRPr>
          </a:p>
          <a:p>
            <a:pPr lvl="2"/>
            <a:r>
              <a:rPr lang="en-AU" dirty="0">
                <a:solidFill>
                  <a:srgbClr val="000000"/>
                </a:solidFill>
              </a:rPr>
              <a:t>Students can also read up to 10 personal choice books as part of the Challenge. Personal choice books are books that are not on the NSW PRC booklists, or feature on Challenge booklists you cannot read from. </a:t>
            </a:r>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6"/>
          </p:nvPr>
        </p:nvSpPr>
        <p:spPr/>
        <p:txBody>
          <a:bodyPr/>
          <a:lstStyle/>
          <a:p>
            <a:fld id="{10A01DC5-1685-4615-8240-15192985C6A2}" type="slidenum">
              <a:rPr lang="en-AU" smtClean="0"/>
              <a:pPr/>
              <a:t>2</a:t>
            </a:fld>
            <a:endParaRPr lang="en-AU"/>
          </a:p>
        </p:txBody>
      </p:sp>
      <p:pic>
        <p:nvPicPr>
          <p:cNvPr id="7" name="Picture Placeholder 6" descr="Female student sits at a desk in the library reading a paperback while surrounded by other students sitting and reading&#10;">
            <a:extLst>
              <a:ext uri="{FF2B5EF4-FFF2-40B4-BE49-F238E27FC236}">
                <a16:creationId xmlns:a16="http://schemas.microsoft.com/office/drawing/2014/main" id="{9818FF0E-EA76-D929-0818-ECDFAD815BE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Tree>
    <p:extLst>
      <p:ext uri="{BB962C8B-B14F-4D97-AF65-F5344CB8AC3E}">
        <p14:creationId xmlns:p14="http://schemas.microsoft.com/office/powerpoint/2010/main" val="397814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What are the rules of the Challenge?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1368000"/>
            <a:ext cx="5551484" cy="5027544"/>
          </a:xfrm>
        </p:spPr>
        <p:txBody>
          <a:bodyPr/>
          <a:lstStyle/>
          <a:p>
            <a:r>
              <a:rPr lang="en-AU" sz="2400" dirty="0"/>
              <a:t>You must read </a:t>
            </a:r>
            <a:r>
              <a:rPr lang="en-AU" sz="2400" b="1" dirty="0"/>
              <a:t>20 books </a:t>
            </a:r>
            <a:r>
              <a:rPr lang="en-AU" sz="2400" dirty="0"/>
              <a:t>and complete your online Student Reading Record by </a:t>
            </a:r>
            <a:r>
              <a:rPr lang="en-AU" sz="2400" dirty="0">
                <a:solidFill>
                  <a:srgbClr val="D7153A"/>
                </a:solidFill>
              </a:rPr>
              <a:t>Friday 23 August 2024 (11:59pm) </a:t>
            </a:r>
            <a:r>
              <a:rPr lang="en-AU" sz="2400" dirty="0"/>
              <a:t>to successfully complete the Challenge.</a:t>
            </a:r>
          </a:p>
          <a:p>
            <a:pPr marL="285750" lvl="2" indent="-285750">
              <a:buFont typeface="Arial" panose="020B0604020202020204" pitchFamily="34" charset="0"/>
              <a:buChar char="•"/>
            </a:pPr>
            <a:r>
              <a:rPr lang="en-AU" sz="2000" dirty="0"/>
              <a:t>Your Challenge books can be read from the 5-6 or 7-9 booklists. </a:t>
            </a:r>
          </a:p>
          <a:p>
            <a:pPr marL="285750" lvl="2" indent="-285750">
              <a:buFont typeface="Arial" panose="020B0604020202020204" pitchFamily="34" charset="0"/>
              <a:buChar char="•"/>
            </a:pPr>
            <a:r>
              <a:rPr lang="en-AU" sz="2000" dirty="0"/>
              <a:t>At least 10 of your 20 books must be from the PRC booklists. </a:t>
            </a:r>
          </a:p>
          <a:p>
            <a:pPr marL="285750" lvl="2" indent="-285750">
              <a:buFont typeface="Arial" panose="020B0604020202020204" pitchFamily="34" charset="0"/>
              <a:buChar char="•"/>
            </a:pPr>
            <a:r>
              <a:rPr lang="en-AU" sz="2000" dirty="0"/>
              <a:t>You can include up to 10 choice books as part of your 20 book total. </a:t>
            </a:r>
          </a:p>
          <a:p>
            <a:pPr marL="285750" lvl="2" indent="-285750">
              <a:buFont typeface="Arial" panose="020B0604020202020204" pitchFamily="34" charset="0"/>
              <a:buChar char="•"/>
            </a:pPr>
            <a:r>
              <a:rPr lang="en-AU" sz="2000" dirty="0"/>
              <a:t>Up to 5 books from a </a:t>
            </a:r>
            <a:r>
              <a:rPr lang="en-AU" sz="2000" dirty="0">
                <a:solidFill>
                  <a:schemeClr val="tx2"/>
                </a:solidFill>
              </a:rPr>
              <a:t>PRC series </a:t>
            </a:r>
            <a:r>
              <a:rPr lang="en-AU" sz="2000" dirty="0"/>
              <a:t>can count towards your PRC list booklist titles. You can read up to 10 more from the same series as Personal Choice books.  </a:t>
            </a:r>
          </a:p>
          <a:p>
            <a:pPr marL="285750" lvl="2" indent="-28575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pic>
        <p:nvPicPr>
          <p:cNvPr id="4" name="Picture 3" descr="A diagram outlining how many books students need to read to complete the NSW Premier's Reading Challenge. It indicates that at least 10 books must be from the 5-6, 7-9 or 9Plus  Challenge lists, while up to 10 can be Personal Choice books. ">
            <a:extLst>
              <a:ext uri="{FF2B5EF4-FFF2-40B4-BE49-F238E27FC236}">
                <a16:creationId xmlns:a16="http://schemas.microsoft.com/office/drawing/2014/main" id="{276F1DB0-570B-5008-FB2B-0C7F9A5C9872}"/>
              </a:ext>
            </a:extLst>
          </p:cNvPr>
          <p:cNvPicPr>
            <a:picLocks noChangeAspect="1"/>
          </p:cNvPicPr>
          <p:nvPr/>
        </p:nvPicPr>
        <p:blipFill>
          <a:blip r:embed="rId2"/>
          <a:stretch>
            <a:fillRect/>
          </a:stretch>
        </p:blipFill>
        <p:spPr>
          <a:xfrm>
            <a:off x="6005079" y="1645908"/>
            <a:ext cx="6098621" cy="4196092"/>
          </a:xfrm>
          <a:prstGeom prst="rect">
            <a:avLst/>
          </a:prstGeom>
        </p:spPr>
      </p:pic>
    </p:spTree>
    <p:extLst>
      <p:ext uri="{BB962C8B-B14F-4D97-AF65-F5344CB8AC3E}">
        <p14:creationId xmlns:p14="http://schemas.microsoft.com/office/powerpoint/2010/main" val="318270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explaining how the series rule works, using books from the Friday Barnes series. ">
            <a:extLst>
              <a:ext uri="{FF2B5EF4-FFF2-40B4-BE49-F238E27FC236}">
                <a16:creationId xmlns:a16="http://schemas.microsoft.com/office/drawing/2014/main" id="{7BEEBDA3-9620-0E91-C71A-5B7731F83B08}"/>
              </a:ext>
            </a:extLst>
          </p:cNvPr>
          <p:cNvPicPr>
            <a:picLocks noChangeAspect="1"/>
          </p:cNvPicPr>
          <p:nvPr/>
        </p:nvPicPr>
        <p:blipFill>
          <a:blip r:embed="rId2"/>
          <a:stretch>
            <a:fillRect/>
          </a:stretch>
        </p:blipFill>
        <p:spPr>
          <a:xfrm>
            <a:off x="7239685" y="1227146"/>
            <a:ext cx="4446529" cy="2279396"/>
          </a:xfrm>
          <a:prstGeom prst="rect">
            <a:avLst/>
          </a:prstGeom>
        </p:spPr>
      </p:pic>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How does the Series rule work?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2010183"/>
            <a:ext cx="6104300" cy="4320000"/>
          </a:xfrm>
        </p:spPr>
        <p:txBody>
          <a:bodyPr/>
          <a:lstStyle/>
          <a:p>
            <a:r>
              <a:rPr lang="en-AU" dirty="0"/>
              <a:t>If you read all of these books and wanted to add these to your Student Reading Record: </a:t>
            </a:r>
          </a:p>
          <a:p>
            <a:pPr marL="342900" indent="-342900">
              <a:buFont typeface="Arial" panose="020B0604020202020204" pitchFamily="34" charset="0"/>
              <a:buChar char="•"/>
            </a:pPr>
            <a:r>
              <a:rPr lang="en-AU" dirty="0"/>
              <a:t>The first 5 would appear as PRC books on your Reading Record</a:t>
            </a:r>
          </a:p>
          <a:p>
            <a:pPr marL="342900" indent="-342900">
              <a:buFont typeface="Arial" panose="020B0604020202020204" pitchFamily="34" charset="0"/>
              <a:buChar char="•"/>
            </a:pPr>
            <a:r>
              <a:rPr lang="en-AU" dirty="0"/>
              <a:t>The next 6 </a:t>
            </a:r>
            <a:r>
              <a:rPr lang="en-AU" i="1" dirty="0"/>
              <a:t>Friday Barnes </a:t>
            </a:r>
            <a:r>
              <a:rPr lang="en-AU" dirty="0"/>
              <a:t>books would be added as Personal Choice books, leaving you with 4 Personal Choice spots on your Reading Record.  </a:t>
            </a:r>
          </a:p>
          <a:p>
            <a:r>
              <a:rPr lang="en-AU" dirty="0"/>
              <a:t>Series books can be added onto your reading record in any order.</a:t>
            </a:r>
          </a:p>
          <a:p>
            <a:r>
              <a:rPr lang="en-AU" dirty="0"/>
              <a:t>Series that are 5 books or less do not trigger the series rule. </a:t>
            </a:r>
          </a:p>
          <a:p>
            <a:pPr marL="342900" indent="-34290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14" name="TextBox 13">
            <a:extLst>
              <a:ext uri="{FF2B5EF4-FFF2-40B4-BE49-F238E27FC236}">
                <a16:creationId xmlns:a16="http://schemas.microsoft.com/office/drawing/2014/main" id="{DEEA91E9-B17E-836A-592B-E476E345DE84}"/>
              </a:ext>
            </a:extLst>
          </p:cNvPr>
          <p:cNvSpPr txBox="1"/>
          <p:nvPr/>
        </p:nvSpPr>
        <p:spPr>
          <a:xfrm>
            <a:off x="235134" y="1002183"/>
            <a:ext cx="8565966" cy="830997"/>
          </a:xfrm>
          <a:prstGeom prst="rect">
            <a:avLst/>
          </a:prstGeom>
          <a:noFill/>
        </p:spPr>
        <p:txBody>
          <a:bodyPr wrap="square">
            <a:spAutoFit/>
          </a:bodyPr>
          <a:lstStyle/>
          <a:p>
            <a:r>
              <a:rPr lang="en-AU" dirty="0"/>
              <a:t>Let’s look at an example. There are 11 books from the </a:t>
            </a:r>
            <a:r>
              <a:rPr lang="en-AU" i="1" dirty="0"/>
              <a:t>Friday Barnes </a:t>
            </a:r>
            <a:r>
              <a:rPr lang="en-AU" dirty="0"/>
              <a:t>series on the PRC 7-9 booklist. </a:t>
            </a:r>
          </a:p>
        </p:txBody>
      </p:sp>
      <p:pic>
        <p:nvPicPr>
          <p:cNvPr id="8" name="Picture 7">
            <a:extLst>
              <a:ext uri="{FF2B5EF4-FFF2-40B4-BE49-F238E27FC236}">
                <a16:creationId xmlns:a16="http://schemas.microsoft.com/office/drawing/2014/main" id="{4479C706-1D91-69AF-E599-1C252FBAD7C2}"/>
              </a:ext>
            </a:extLst>
          </p:cNvPr>
          <p:cNvPicPr>
            <a:picLocks noChangeAspect="1"/>
          </p:cNvPicPr>
          <p:nvPr/>
        </p:nvPicPr>
        <p:blipFill>
          <a:blip r:embed="rId3"/>
          <a:stretch>
            <a:fillRect/>
          </a:stretch>
        </p:blipFill>
        <p:spPr>
          <a:xfrm>
            <a:off x="7326935" y="3506542"/>
            <a:ext cx="4272031" cy="3351458"/>
          </a:xfrm>
          <a:prstGeom prst="rect">
            <a:avLst/>
          </a:prstGeom>
        </p:spPr>
      </p:pic>
    </p:spTree>
    <p:extLst>
      <p:ext uri="{BB962C8B-B14F-4D97-AF65-F5344CB8AC3E}">
        <p14:creationId xmlns:p14="http://schemas.microsoft.com/office/powerpoint/2010/main" val="71985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US" dirty="0"/>
              <a:t>How do my books need to be read? </a:t>
            </a:r>
            <a:endParaRPr lang="en-AU" dirty="0"/>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543866"/>
            <a:ext cx="6104300" cy="4320000"/>
          </a:xfrm>
        </p:spPr>
        <p:txBody>
          <a:bodyPr/>
          <a:lstStyle/>
          <a:p>
            <a:pPr marL="285750" lvl="2" indent="-285750">
              <a:buFont typeface="Arial" panose="020B0604020202020204" pitchFamily="34" charset="0"/>
              <a:buChar char="•"/>
            </a:pPr>
            <a:r>
              <a:rPr lang="en-AU" sz="2000" dirty="0"/>
              <a:t>You must read books on your own, but someone can help you choose them.</a:t>
            </a:r>
          </a:p>
          <a:p>
            <a:pPr marL="285750" lvl="2" indent="-285750">
              <a:buFont typeface="Arial" panose="020B0604020202020204" pitchFamily="34" charset="0"/>
              <a:buChar char="•"/>
            </a:pPr>
            <a:r>
              <a:rPr lang="en-AU" sz="2000" dirty="0"/>
              <a:t>You must read all PRC books in English. You may read Personal Choice books in your home language</a:t>
            </a:r>
          </a:p>
          <a:p>
            <a:pPr marL="285750" lvl="2" indent="-285750">
              <a:buFont typeface="Arial" panose="020B0604020202020204" pitchFamily="34" charset="0"/>
              <a:buChar char="•"/>
            </a:pPr>
            <a:r>
              <a:rPr lang="en-AU" sz="2000" dirty="0"/>
              <a:t>If your teacher thinks you need extra help, you can listen to unabridged audio versions of the books as long as you read along. </a:t>
            </a:r>
          </a:p>
          <a:p>
            <a:pPr marL="285750" lvl="2" indent="-285750">
              <a:buFont typeface="Arial" panose="020B0604020202020204" pitchFamily="34" charset="0"/>
              <a:buChar char="•"/>
            </a:pPr>
            <a:r>
              <a:rPr lang="en-AU" sz="2000" dirty="0"/>
              <a:t>If you experience difficulties completing the challenge due to circumstances outside your control, talk to your PRC coordinator. Your coordinator can provide school-based supports and adjustments. </a:t>
            </a:r>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pic>
        <p:nvPicPr>
          <p:cNvPr id="4" name="Picture 3" descr="A female student sitting at a desk in a library with a paperback book in her hands and an open laptop next to her. ">
            <a:extLst>
              <a:ext uri="{FF2B5EF4-FFF2-40B4-BE49-F238E27FC236}">
                <a16:creationId xmlns:a16="http://schemas.microsoft.com/office/drawing/2014/main" id="{496A60AB-A17A-98CA-F8A1-29BA064C2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250" y="1543866"/>
            <a:ext cx="5888750" cy="3924300"/>
          </a:xfrm>
          <a:prstGeom prst="rect">
            <a:avLst/>
          </a:prstGeom>
        </p:spPr>
      </p:pic>
    </p:spTree>
    <p:extLst>
      <p:ext uri="{BB962C8B-B14F-4D97-AF65-F5344CB8AC3E}">
        <p14:creationId xmlns:p14="http://schemas.microsoft.com/office/powerpoint/2010/main" val="268460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PRC Awards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368000"/>
            <a:ext cx="5367246" cy="4320000"/>
          </a:xfrm>
        </p:spPr>
        <p:txBody>
          <a:bodyPr/>
          <a:lstStyle/>
          <a:p>
            <a:r>
              <a:rPr lang="en-AU" sz="2400" dirty="0"/>
              <a:t>Every student who completes their online reading record and has their account validated by their PRC Coordinator will receive a certificate signed by the Premier of NSW.  </a:t>
            </a:r>
          </a:p>
          <a:p>
            <a:r>
              <a:rPr lang="en-AU" sz="2400" dirty="0"/>
              <a:t>There are three milestone awards that recognise ongoing reading: the Gold certificate, the Platinum certificate and the PRC Medal. </a:t>
            </a:r>
          </a:p>
          <a:p>
            <a:r>
              <a:rPr lang="en-AU" sz="2400" dirty="0"/>
              <a:t> </a:t>
            </a:r>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graphicFrame>
        <p:nvGraphicFramePr>
          <p:cNvPr id="3" name="Table 2">
            <a:extLst>
              <a:ext uri="{FF2B5EF4-FFF2-40B4-BE49-F238E27FC236}">
                <a16:creationId xmlns:a16="http://schemas.microsoft.com/office/drawing/2014/main" id="{8405FB61-39B0-65C8-3075-0AAF5A3521A1}"/>
              </a:ext>
            </a:extLst>
          </p:cNvPr>
          <p:cNvGraphicFramePr>
            <a:graphicFrameLocks noGrp="1"/>
          </p:cNvGraphicFramePr>
          <p:nvPr>
            <p:extLst>
              <p:ext uri="{D42A27DB-BD31-4B8C-83A1-F6EECF244321}">
                <p14:modId xmlns:p14="http://schemas.microsoft.com/office/powerpoint/2010/main" val="4238960505"/>
              </p:ext>
            </p:extLst>
          </p:nvPr>
        </p:nvGraphicFramePr>
        <p:xfrm>
          <a:off x="5727246" y="1212400"/>
          <a:ext cx="6217624" cy="5483600"/>
        </p:xfrm>
        <a:graphic>
          <a:graphicData uri="http://schemas.openxmlformats.org/drawingml/2006/table">
            <a:tbl>
              <a:tblPr firstRow="1" bandRow="1">
                <a:tableStyleId>{5A111915-BE36-4E01-A7E5-04B1672EAD32}</a:tableStyleId>
              </a:tblPr>
              <a:tblGrid>
                <a:gridCol w="2493743">
                  <a:extLst>
                    <a:ext uri="{9D8B030D-6E8A-4147-A177-3AD203B41FA5}">
                      <a16:colId xmlns:a16="http://schemas.microsoft.com/office/drawing/2014/main" val="1980943383"/>
                    </a:ext>
                  </a:extLst>
                </a:gridCol>
                <a:gridCol w="3723881">
                  <a:extLst>
                    <a:ext uri="{9D8B030D-6E8A-4147-A177-3AD203B41FA5}">
                      <a16:colId xmlns:a16="http://schemas.microsoft.com/office/drawing/2014/main" val="678505344"/>
                    </a:ext>
                  </a:extLst>
                </a:gridCol>
              </a:tblGrid>
              <a:tr h="787310">
                <a:tc>
                  <a:txBody>
                    <a:bodyPr/>
                    <a:lstStyle/>
                    <a:p>
                      <a:r>
                        <a:rPr lang="en-AU" dirty="0"/>
                        <a:t>Year of completing the Challenge</a:t>
                      </a:r>
                    </a:p>
                  </a:txBody>
                  <a:tcPr/>
                </a:tc>
                <a:tc>
                  <a:txBody>
                    <a:bodyPr/>
                    <a:lstStyle/>
                    <a:p>
                      <a:r>
                        <a:rPr lang="en-AU" dirty="0"/>
                        <a:t>Certificate awarded</a:t>
                      </a:r>
                    </a:p>
                  </a:txBody>
                  <a:tcPr/>
                </a:tc>
                <a:extLst>
                  <a:ext uri="{0D108BD9-81ED-4DB2-BD59-A6C34878D82A}">
                    <a16:rowId xmlns:a16="http://schemas.microsoft.com/office/drawing/2014/main" val="1724468230"/>
                  </a:ext>
                </a:extLst>
              </a:tr>
              <a:tr h="787310">
                <a:tc>
                  <a:txBody>
                    <a:bodyPr/>
                    <a:lstStyle/>
                    <a:p>
                      <a:r>
                        <a:rPr lang="en-AU" dirty="0"/>
                        <a:t>First year </a:t>
                      </a:r>
                    </a:p>
                    <a:p>
                      <a:r>
                        <a:rPr lang="en-AU" dirty="0"/>
                        <a:t>Second year </a:t>
                      </a:r>
                    </a:p>
                    <a:p>
                      <a:r>
                        <a:rPr lang="en-AU" dirty="0"/>
                        <a:t>Third Year </a:t>
                      </a:r>
                    </a:p>
                  </a:txBody>
                  <a:tcPr/>
                </a:tc>
                <a:tc>
                  <a:txBody>
                    <a:bodyPr/>
                    <a:lstStyle/>
                    <a:p>
                      <a:r>
                        <a:rPr lang="en-AU" dirty="0"/>
                        <a:t>Challenge completion certificate</a:t>
                      </a:r>
                    </a:p>
                  </a:txBody>
                  <a:tcPr/>
                </a:tc>
                <a:extLst>
                  <a:ext uri="{0D108BD9-81ED-4DB2-BD59-A6C34878D82A}">
                    <a16:rowId xmlns:a16="http://schemas.microsoft.com/office/drawing/2014/main" val="780749871"/>
                  </a:ext>
                </a:extLst>
              </a:tr>
              <a:tr h="314924">
                <a:tc>
                  <a:txBody>
                    <a:bodyPr/>
                    <a:lstStyle/>
                    <a:p>
                      <a:r>
                        <a:rPr lang="en-AU" dirty="0"/>
                        <a:t>Fourth year </a:t>
                      </a:r>
                    </a:p>
                  </a:txBody>
                  <a:tcPr/>
                </a:tc>
                <a:tc>
                  <a:txBody>
                    <a:bodyPr/>
                    <a:lstStyle/>
                    <a:p>
                      <a:r>
                        <a:rPr lang="en-AU" dirty="0">
                          <a:solidFill>
                            <a:schemeClr val="tx2"/>
                          </a:solidFill>
                        </a:rPr>
                        <a:t>Gold certificate</a:t>
                      </a:r>
                    </a:p>
                  </a:txBody>
                  <a:tcPr/>
                </a:tc>
                <a:extLst>
                  <a:ext uri="{0D108BD9-81ED-4DB2-BD59-A6C34878D82A}">
                    <a16:rowId xmlns:a16="http://schemas.microsoft.com/office/drawing/2014/main" val="3100571644"/>
                  </a:ext>
                </a:extLst>
              </a:tr>
              <a:tr h="551117">
                <a:tc>
                  <a:txBody>
                    <a:bodyPr/>
                    <a:lstStyle/>
                    <a:p>
                      <a:r>
                        <a:rPr lang="en-AU" dirty="0"/>
                        <a:t>Fifth year </a:t>
                      </a:r>
                    </a:p>
                    <a:p>
                      <a:r>
                        <a:rPr lang="en-AU" dirty="0"/>
                        <a:t>Sixth year </a:t>
                      </a:r>
                    </a:p>
                  </a:txBody>
                  <a:tcPr/>
                </a:tc>
                <a:tc>
                  <a:txBody>
                    <a:bodyPr/>
                    <a:lstStyle/>
                    <a:p>
                      <a:r>
                        <a:rPr lang="en-AU" dirty="0"/>
                        <a:t>Challenge completion certificate </a:t>
                      </a:r>
                    </a:p>
                  </a:txBody>
                  <a:tcPr/>
                </a:tc>
                <a:extLst>
                  <a:ext uri="{0D108BD9-81ED-4DB2-BD59-A6C34878D82A}">
                    <a16:rowId xmlns:a16="http://schemas.microsoft.com/office/drawing/2014/main" val="4076376804"/>
                  </a:ext>
                </a:extLst>
              </a:tr>
              <a:tr h="314924">
                <a:tc>
                  <a:txBody>
                    <a:bodyPr/>
                    <a:lstStyle/>
                    <a:p>
                      <a:r>
                        <a:rPr lang="en-AU" dirty="0"/>
                        <a:t>Seventh year </a:t>
                      </a:r>
                    </a:p>
                  </a:txBody>
                  <a:tcPr/>
                </a:tc>
                <a:tc>
                  <a:txBody>
                    <a:bodyPr/>
                    <a:lstStyle/>
                    <a:p>
                      <a:r>
                        <a:rPr lang="en-AU" dirty="0">
                          <a:solidFill>
                            <a:schemeClr val="tx2"/>
                          </a:solidFill>
                        </a:rPr>
                        <a:t>Platinum certificate </a:t>
                      </a:r>
                    </a:p>
                  </a:txBody>
                  <a:tcPr/>
                </a:tc>
                <a:extLst>
                  <a:ext uri="{0D108BD9-81ED-4DB2-BD59-A6C34878D82A}">
                    <a16:rowId xmlns:a16="http://schemas.microsoft.com/office/drawing/2014/main" val="3794915904"/>
                  </a:ext>
                </a:extLst>
              </a:tr>
              <a:tr h="787310">
                <a:tc>
                  <a:txBody>
                    <a:bodyPr/>
                    <a:lstStyle/>
                    <a:p>
                      <a:r>
                        <a:rPr lang="en-AU" dirty="0"/>
                        <a:t>Eighth year </a:t>
                      </a:r>
                    </a:p>
                    <a:p>
                      <a:r>
                        <a:rPr lang="en-AU" dirty="0"/>
                        <a:t>Ninth year </a:t>
                      </a:r>
                    </a:p>
                    <a:p>
                      <a:r>
                        <a:rPr lang="en-AU" dirty="0"/>
                        <a:t>Tenth year </a:t>
                      </a:r>
                    </a:p>
                  </a:txBody>
                  <a:tcPr/>
                </a:tc>
                <a:tc>
                  <a:txBody>
                    <a:bodyPr/>
                    <a:lstStyle/>
                    <a:p>
                      <a:r>
                        <a:rPr lang="en-AU" dirty="0"/>
                        <a:t>Challenge completion certificate </a:t>
                      </a:r>
                    </a:p>
                  </a:txBody>
                  <a:tcPr/>
                </a:tc>
                <a:extLst>
                  <a:ext uri="{0D108BD9-81ED-4DB2-BD59-A6C34878D82A}">
                    <a16:rowId xmlns:a16="http://schemas.microsoft.com/office/drawing/2014/main" val="1186801131"/>
                  </a:ext>
                </a:extLst>
              </a:tr>
              <a:tr h="1495890">
                <a:tc>
                  <a:txBody>
                    <a:bodyPr/>
                    <a:lstStyle/>
                    <a:p>
                      <a:r>
                        <a:rPr lang="en-AU" dirty="0"/>
                        <a:t>Every year from </a:t>
                      </a:r>
                      <a:br>
                        <a:rPr lang="en-AU" dirty="0"/>
                      </a:br>
                      <a:r>
                        <a:rPr lang="en-AU" dirty="0"/>
                        <a:t>Year 3 - Year 9 </a:t>
                      </a:r>
                      <a:r>
                        <a:rPr lang="en-AU" dirty="0">
                          <a:solidFill>
                            <a:srgbClr val="FF0000"/>
                          </a:solidFill>
                        </a:rPr>
                        <a:t>OR </a:t>
                      </a:r>
                    </a:p>
                    <a:p>
                      <a:r>
                        <a:rPr lang="en-AU" dirty="0"/>
                        <a:t>Seven times </a:t>
                      </a:r>
                      <a:br>
                        <a:rPr lang="en-AU" dirty="0"/>
                      </a:br>
                      <a:r>
                        <a:rPr lang="en-AU" dirty="0"/>
                        <a:t>between Year 3 </a:t>
                      </a:r>
                      <a:br>
                        <a:rPr lang="en-AU" dirty="0"/>
                      </a:br>
                      <a:r>
                        <a:rPr lang="en-AU" dirty="0"/>
                        <a:t>and Year 10 </a:t>
                      </a:r>
                    </a:p>
                  </a:txBody>
                  <a:tcPr/>
                </a:tc>
                <a:tc>
                  <a:txBody>
                    <a:bodyPr/>
                    <a:lstStyle/>
                    <a:p>
                      <a:r>
                        <a:rPr lang="en-AU" dirty="0">
                          <a:solidFill>
                            <a:schemeClr val="tx2"/>
                          </a:solidFill>
                        </a:rPr>
                        <a:t>PRC Medal </a:t>
                      </a:r>
                      <a:r>
                        <a:rPr lang="en-AU" dirty="0"/>
                        <a:t>and Challenge completion certificate </a:t>
                      </a:r>
                      <a:br>
                        <a:rPr lang="en-AU" dirty="0"/>
                      </a:br>
                      <a:r>
                        <a:rPr lang="en-AU" dirty="0"/>
                        <a:t>(Year 9 and 10 only)        </a:t>
                      </a:r>
                    </a:p>
                  </a:txBody>
                  <a:tcPr/>
                </a:tc>
                <a:extLst>
                  <a:ext uri="{0D108BD9-81ED-4DB2-BD59-A6C34878D82A}">
                    <a16:rowId xmlns:a16="http://schemas.microsoft.com/office/drawing/2014/main" val="3282861836"/>
                  </a:ext>
                </a:extLst>
              </a:tr>
            </a:tbl>
          </a:graphicData>
        </a:graphic>
      </p:graphicFrame>
    </p:spTree>
    <p:extLst>
      <p:ext uri="{BB962C8B-B14F-4D97-AF65-F5344CB8AC3E}">
        <p14:creationId xmlns:p14="http://schemas.microsoft.com/office/powerpoint/2010/main" val="98776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do I add books to my online reading record? </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59999" y="1570704"/>
            <a:ext cx="10854847" cy="775211"/>
          </a:xfrm>
        </p:spPr>
        <p:txBody>
          <a:bodyPr/>
          <a:lstStyle/>
          <a:p>
            <a:r>
              <a:rPr lang="en-AU" dirty="0"/>
              <a:t>The Student Experience site is the easiest way to add books to your online reading record. </a:t>
            </a:r>
          </a:p>
          <a:p>
            <a:r>
              <a:rPr lang="en-AU" dirty="0"/>
              <a:t>Click on the banner on the PRC main site to navigate to the Student Experience site</a:t>
            </a:r>
          </a:p>
        </p:txBody>
      </p:sp>
      <p:pic>
        <p:nvPicPr>
          <p:cNvPr id="13" name="Picture 12" descr="A screenshot of the NSW Premier's Reading Challenge website, indicating how to navigate to the Student Experience site">
            <a:extLst>
              <a:ext uri="{FF2B5EF4-FFF2-40B4-BE49-F238E27FC236}">
                <a16:creationId xmlns:a16="http://schemas.microsoft.com/office/drawing/2014/main" id="{B2C80371-5A8A-7513-CC66-21F6E64D4B12}"/>
              </a:ext>
            </a:extLst>
          </p:cNvPr>
          <p:cNvPicPr>
            <a:picLocks noChangeAspect="1"/>
          </p:cNvPicPr>
          <p:nvPr/>
        </p:nvPicPr>
        <p:blipFill>
          <a:blip r:embed="rId2"/>
          <a:stretch>
            <a:fillRect/>
          </a:stretch>
        </p:blipFill>
        <p:spPr>
          <a:xfrm>
            <a:off x="183516" y="2420083"/>
            <a:ext cx="5968968" cy="3811328"/>
          </a:xfrm>
          <a:prstGeom prst="rect">
            <a:avLst/>
          </a:prstGeom>
        </p:spPr>
      </p:pic>
      <p:sp>
        <p:nvSpPr>
          <p:cNvPr id="20" name="Rectangle 19">
            <a:extLst>
              <a:ext uri="{FF2B5EF4-FFF2-40B4-BE49-F238E27FC236}">
                <a16:creationId xmlns:a16="http://schemas.microsoft.com/office/drawing/2014/main" id="{5466F5D7-0B5A-B346-949D-ECC5906DCC9A}"/>
              </a:ext>
            </a:extLst>
          </p:cNvPr>
          <p:cNvSpPr/>
          <p:nvPr/>
        </p:nvSpPr>
        <p:spPr>
          <a:xfrm>
            <a:off x="1530220" y="3689433"/>
            <a:ext cx="2509935" cy="5318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the home page of the Student Experience website.">
            <a:extLst>
              <a:ext uri="{FF2B5EF4-FFF2-40B4-BE49-F238E27FC236}">
                <a16:creationId xmlns:a16="http://schemas.microsoft.com/office/drawing/2014/main" id="{F2207B2E-198D-C53A-B4E1-90769F5A50A7}"/>
              </a:ext>
            </a:extLst>
          </p:cNvPr>
          <p:cNvPicPr>
            <a:picLocks noChangeAspect="1"/>
          </p:cNvPicPr>
          <p:nvPr/>
        </p:nvPicPr>
        <p:blipFill rotWithShape="1">
          <a:blip r:embed="rId3"/>
          <a:srcRect t="7900"/>
          <a:stretch/>
        </p:blipFill>
        <p:spPr>
          <a:xfrm>
            <a:off x="6152484" y="2420082"/>
            <a:ext cx="5941968" cy="3940405"/>
          </a:xfrm>
          <a:prstGeom prst="rect">
            <a:avLst/>
          </a:prstGeom>
        </p:spPr>
      </p:pic>
      <p:sp>
        <p:nvSpPr>
          <p:cNvPr id="21" name="Arrow: Right 20">
            <a:extLst>
              <a:ext uri="{FF2B5EF4-FFF2-40B4-BE49-F238E27FC236}">
                <a16:creationId xmlns:a16="http://schemas.microsoft.com/office/drawing/2014/main" id="{C0E8FF8A-8EC9-1B1E-88BD-7F2EDB95F5DD}"/>
              </a:ext>
            </a:extLst>
          </p:cNvPr>
          <p:cNvSpPr/>
          <p:nvPr/>
        </p:nvSpPr>
        <p:spPr>
          <a:xfrm rot="20565404">
            <a:off x="4043454" y="3146806"/>
            <a:ext cx="2389905" cy="38462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863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60000" y="638358"/>
            <a:ext cx="10080000" cy="1008000"/>
          </a:xfrm>
        </p:spPr>
        <p:txBody>
          <a:bodyPr/>
          <a:lstStyle/>
          <a:p>
            <a:r>
              <a:rPr lang="en-AU" dirty="0"/>
              <a:t>Log into the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660354"/>
            <a:ext cx="5616000" cy="775211"/>
          </a:xfrm>
        </p:spPr>
        <p:txBody>
          <a:bodyPr/>
          <a:lstStyle/>
          <a:p>
            <a:r>
              <a:rPr lang="en-AU" dirty="0"/>
              <a:t>Click the log in option in the top right hand corner, then enter your DoE username and password</a:t>
            </a:r>
          </a:p>
        </p:txBody>
      </p:sp>
      <p:pic>
        <p:nvPicPr>
          <p:cNvPr id="6" name="Picture 5" descr="A screenshot of the Student Experience site indicating where the log in button is located. ">
            <a:extLst>
              <a:ext uri="{FF2B5EF4-FFF2-40B4-BE49-F238E27FC236}">
                <a16:creationId xmlns:a16="http://schemas.microsoft.com/office/drawing/2014/main" id="{7293EB55-AC49-162B-28DD-4669729A91B7}"/>
              </a:ext>
            </a:extLst>
          </p:cNvPr>
          <p:cNvPicPr>
            <a:picLocks noChangeAspect="1"/>
          </p:cNvPicPr>
          <p:nvPr/>
        </p:nvPicPr>
        <p:blipFill rotWithShape="1">
          <a:blip r:embed="rId2"/>
          <a:srcRect l="5930"/>
          <a:stretch/>
        </p:blipFill>
        <p:spPr>
          <a:xfrm>
            <a:off x="27800" y="2603242"/>
            <a:ext cx="6068200" cy="3368351"/>
          </a:xfrm>
          <a:prstGeom prst="rect">
            <a:avLst/>
          </a:prstGeom>
        </p:spPr>
      </p:pic>
      <p:sp>
        <p:nvSpPr>
          <p:cNvPr id="7" name="Rectangle 6">
            <a:extLst>
              <a:ext uri="{FF2B5EF4-FFF2-40B4-BE49-F238E27FC236}">
                <a16:creationId xmlns:a16="http://schemas.microsoft.com/office/drawing/2014/main" id="{F624208F-D80A-03F9-35A0-0EB6D937DCDC}"/>
              </a:ext>
            </a:extLst>
          </p:cNvPr>
          <p:cNvSpPr/>
          <p:nvPr/>
        </p:nvSpPr>
        <p:spPr>
          <a:xfrm>
            <a:off x="5663682" y="2575249"/>
            <a:ext cx="441650" cy="2659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6203025E-BFF1-C21E-7ADA-C2E688D9E65D}"/>
              </a:ext>
            </a:extLst>
          </p:cNvPr>
          <p:cNvPicPr>
            <a:picLocks noChangeAspect="1"/>
          </p:cNvPicPr>
          <p:nvPr/>
        </p:nvPicPr>
        <p:blipFill rotWithShape="1">
          <a:blip r:embed="rId3"/>
          <a:srcRect l="64096"/>
          <a:stretch/>
        </p:blipFill>
        <p:spPr>
          <a:xfrm>
            <a:off x="6439936" y="1591970"/>
            <a:ext cx="3301224" cy="4583889"/>
          </a:xfrm>
          <a:prstGeom prst="rect">
            <a:avLst/>
          </a:prstGeom>
        </p:spPr>
      </p:pic>
      <p:sp>
        <p:nvSpPr>
          <p:cNvPr id="3" name="Arrow: Right 2">
            <a:extLst>
              <a:ext uri="{FF2B5EF4-FFF2-40B4-BE49-F238E27FC236}">
                <a16:creationId xmlns:a16="http://schemas.microsoft.com/office/drawing/2014/main" id="{84C13A56-7D04-E574-3000-0B2859C280B1}"/>
              </a:ext>
            </a:extLst>
          </p:cNvPr>
          <p:cNvSpPr/>
          <p:nvPr/>
        </p:nvSpPr>
        <p:spPr>
          <a:xfrm rot="16200000">
            <a:off x="5329497" y="3224939"/>
            <a:ext cx="1110022" cy="4416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197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06210" y="342070"/>
            <a:ext cx="10080000" cy="1008000"/>
          </a:xfrm>
        </p:spPr>
        <p:txBody>
          <a:bodyPr/>
          <a:lstStyle/>
          <a:p>
            <a:r>
              <a:rPr lang="en-AU" dirty="0"/>
              <a:t>The PRC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580391"/>
            <a:ext cx="11484000" cy="775211"/>
          </a:xfrm>
        </p:spPr>
        <p:txBody>
          <a:bodyPr/>
          <a:lstStyle/>
          <a:p>
            <a:r>
              <a:rPr lang="en-AU" dirty="0"/>
              <a:t>There are two main areas of the Student experience site: The search page and the student </a:t>
            </a:r>
            <a:br>
              <a:rPr lang="en-AU" dirty="0"/>
            </a:br>
            <a:r>
              <a:rPr lang="en-AU" dirty="0"/>
              <a:t>profile page.</a:t>
            </a:r>
          </a:p>
        </p:txBody>
      </p:sp>
      <p:pic>
        <p:nvPicPr>
          <p:cNvPr id="4" name="Picture 3">
            <a:extLst>
              <a:ext uri="{FF2B5EF4-FFF2-40B4-BE49-F238E27FC236}">
                <a16:creationId xmlns:a16="http://schemas.microsoft.com/office/drawing/2014/main" id="{EC40AEC4-A293-E750-B3B1-9E2D489E411B}"/>
              </a:ext>
            </a:extLst>
          </p:cNvPr>
          <p:cNvPicPr>
            <a:picLocks noChangeAspect="1"/>
          </p:cNvPicPr>
          <p:nvPr/>
        </p:nvPicPr>
        <p:blipFill>
          <a:blip r:embed="rId2"/>
          <a:stretch>
            <a:fillRect/>
          </a:stretch>
        </p:blipFill>
        <p:spPr>
          <a:xfrm>
            <a:off x="360000" y="3429000"/>
            <a:ext cx="4328541" cy="2873288"/>
          </a:xfrm>
          <a:prstGeom prst="rect">
            <a:avLst/>
          </a:prstGeom>
        </p:spPr>
      </p:pic>
      <p:pic>
        <p:nvPicPr>
          <p:cNvPr id="10" name="Picture 9">
            <a:extLst>
              <a:ext uri="{FF2B5EF4-FFF2-40B4-BE49-F238E27FC236}">
                <a16:creationId xmlns:a16="http://schemas.microsoft.com/office/drawing/2014/main" id="{BB9EE741-F32F-7C05-622D-CF4DD13ABD46}"/>
              </a:ext>
            </a:extLst>
          </p:cNvPr>
          <p:cNvPicPr>
            <a:picLocks noChangeAspect="1"/>
          </p:cNvPicPr>
          <p:nvPr/>
        </p:nvPicPr>
        <p:blipFill>
          <a:blip r:embed="rId3"/>
          <a:stretch>
            <a:fillRect/>
          </a:stretch>
        </p:blipFill>
        <p:spPr>
          <a:xfrm>
            <a:off x="6096001" y="3363363"/>
            <a:ext cx="4796117" cy="2931189"/>
          </a:xfrm>
          <a:prstGeom prst="rect">
            <a:avLst/>
          </a:prstGeom>
        </p:spPr>
      </p:pic>
      <p:sp>
        <p:nvSpPr>
          <p:cNvPr id="3" name="Content Placeholder 10">
            <a:extLst>
              <a:ext uri="{FF2B5EF4-FFF2-40B4-BE49-F238E27FC236}">
                <a16:creationId xmlns:a16="http://schemas.microsoft.com/office/drawing/2014/main" id="{98AF13CD-7C00-15FF-693E-7C26E16C48F6}"/>
              </a:ext>
            </a:extLst>
          </p:cNvPr>
          <p:cNvSpPr txBox="1">
            <a:spLocks/>
          </p:cNvSpPr>
          <p:nvPr/>
        </p:nvSpPr>
        <p:spPr>
          <a:xfrm>
            <a:off x="360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Search page</a:t>
            </a:r>
          </a:p>
          <a:p>
            <a:r>
              <a:rPr lang="en-AU" sz="1800" dirty="0">
                <a:solidFill>
                  <a:schemeClr val="accent1"/>
                </a:solidFill>
              </a:rPr>
              <a:t>Discover PRC books to read or search for specific books. </a:t>
            </a:r>
          </a:p>
          <a:p>
            <a:endParaRPr lang="en-AU" b="1" dirty="0">
              <a:solidFill>
                <a:schemeClr val="accent1"/>
              </a:solidFill>
            </a:endParaRPr>
          </a:p>
        </p:txBody>
      </p:sp>
      <p:sp>
        <p:nvSpPr>
          <p:cNvPr id="7" name="Content Placeholder 10">
            <a:extLst>
              <a:ext uri="{FF2B5EF4-FFF2-40B4-BE49-F238E27FC236}">
                <a16:creationId xmlns:a16="http://schemas.microsoft.com/office/drawing/2014/main" id="{4DD0916A-1CBB-03E2-70F2-3E6F996B4D20}"/>
              </a:ext>
            </a:extLst>
          </p:cNvPr>
          <p:cNvSpPr txBox="1">
            <a:spLocks/>
          </p:cNvSpPr>
          <p:nvPr/>
        </p:nvSpPr>
        <p:spPr>
          <a:xfrm>
            <a:off x="6096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Student profile page</a:t>
            </a:r>
          </a:p>
          <a:p>
            <a:r>
              <a:rPr lang="en-AU" sz="1800" dirty="0">
                <a:solidFill>
                  <a:schemeClr val="accent1"/>
                </a:solidFill>
              </a:rPr>
              <a:t>View your saved books, add books to your reading log and view your Challenge history.</a:t>
            </a:r>
          </a:p>
          <a:p>
            <a:endParaRPr lang="en-AU" b="1" dirty="0">
              <a:solidFill>
                <a:schemeClr val="accent1"/>
              </a:solidFill>
            </a:endParaRPr>
          </a:p>
        </p:txBody>
      </p:sp>
    </p:spTree>
    <p:extLst>
      <p:ext uri="{BB962C8B-B14F-4D97-AF65-F5344CB8AC3E}">
        <p14:creationId xmlns:p14="http://schemas.microsoft.com/office/powerpoint/2010/main" val="2376415528"/>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798</TotalTime>
  <Words>1384</Words>
  <Application>Microsoft Office PowerPoint</Application>
  <PresentationFormat>Widescreen</PresentationFormat>
  <Paragraphs>142</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Public Sans</vt:lpstr>
      <vt:lpstr>Public Sans Light</vt:lpstr>
      <vt:lpstr>Arial</vt:lpstr>
      <vt:lpstr>NSWG Corporate</vt:lpstr>
      <vt:lpstr>NSW Premier’s Reading Challenge</vt:lpstr>
      <vt:lpstr>What is the NSW Premier’s Reading Challenge?</vt:lpstr>
      <vt:lpstr>What are the rules of the Challenge? </vt:lpstr>
      <vt:lpstr>How does the Series rule work? </vt:lpstr>
      <vt:lpstr>How do my books need to be read? </vt:lpstr>
      <vt:lpstr>PRC Awards </vt:lpstr>
      <vt:lpstr>How do I add books to my online reading record? </vt:lpstr>
      <vt:lpstr>Log into the student experience site</vt:lpstr>
      <vt:lpstr>The PRC Student Experience Site</vt:lpstr>
      <vt:lpstr>Using the Discover search function</vt:lpstr>
      <vt:lpstr>Searching for a specific book (7-10)</vt:lpstr>
      <vt:lpstr>How to view saved books and add them to your reading record:</vt:lpstr>
      <vt:lpstr>How to add PRC books to your student reading record:</vt:lpstr>
      <vt:lpstr>How to add Personal Choice books to your student reading record:</vt:lpstr>
      <vt:lpstr>Viewing your challenge history</vt:lpstr>
      <vt:lpstr>How to use the PRC Student Experience site</vt:lpstr>
      <vt:lpstr>Amazing PRC titles in your library: 7-9 booklist</vt:lpstr>
      <vt:lpstr>Amazing PRC titles in your library: 9Plus booklist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Instructions 1</dc:title>
  <dc:creator>Jade Arnold</dc:creator>
  <cp:lastModifiedBy>Jade Arnold</cp:lastModifiedBy>
  <cp:revision>11</cp:revision>
  <dcterms:created xsi:type="dcterms:W3CDTF">2024-01-15T03:44:43Z</dcterms:created>
  <dcterms:modified xsi:type="dcterms:W3CDTF">2024-02-16T05:24:26Z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2024-01-15T05:46:42Z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731661df-55ee-4e3d-b882-491c00728776</vt:lpwstr>
  </property>
  <property fmtid="{D5CDD505-2E9C-101B-9397-08002B2CF9AE}" pid="8" name="MSIP_Label_b603dfd7-d93a-4381-a340-2995d8282205_ContentBits">
    <vt:lpwstr>0</vt:lpwstr>
  </property>
</Properties>
</file>