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9"/>
  </p:notesMasterIdLst>
  <p:handoutMasterIdLst>
    <p:handoutMasterId r:id="rId20"/>
  </p:handoutMasterIdLst>
  <p:sldIdLst>
    <p:sldId id="401" r:id="rId2"/>
    <p:sldId id="334" r:id="rId3"/>
    <p:sldId id="311" r:id="rId4"/>
    <p:sldId id="328" r:id="rId5"/>
    <p:sldId id="337" r:id="rId6"/>
    <p:sldId id="341" r:id="rId7"/>
    <p:sldId id="364" r:id="rId8"/>
    <p:sldId id="365" r:id="rId9"/>
    <p:sldId id="366" r:id="rId10"/>
    <p:sldId id="376" r:id="rId11"/>
    <p:sldId id="377" r:id="rId12"/>
    <p:sldId id="384" r:id="rId13"/>
    <p:sldId id="396" r:id="rId14"/>
    <p:sldId id="385" r:id="rId15"/>
    <p:sldId id="386" r:id="rId16"/>
    <p:sldId id="405" r:id="rId17"/>
    <p:sldId id="279" r:id="rId18"/>
  </p:sldIdLst>
  <p:sldSz cx="12192000" cy="6858000"/>
  <p:notesSz cx="6858000" cy="9144000"/>
  <p:embeddedFontLst>
    <p:embeddedFont>
      <p:font typeface="Public Sans" pitchFamily="2" charset="0"/>
      <p:regular r:id="rId21"/>
      <p:bold r:id="rId22"/>
      <p:italic r:id="rId23"/>
      <p:boldItalic r:id="rId24"/>
    </p:embeddedFont>
    <p:embeddedFont>
      <p:font typeface="Public Sans Light" pitchFamily="2" charset="0"/>
      <p:regular r:id="rId25"/>
      <p: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153A"/>
    <a:srgbClr val="F6ACB6"/>
    <a:srgbClr val="630019"/>
    <a:srgbClr val="EBEBEB"/>
    <a:srgbClr val="F3E2E6"/>
    <a:srgbClr val="CBEDF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57" autoAdjust="0"/>
  </p:normalViewPr>
  <p:slideViewPr>
    <p:cSldViewPr snapToGrid="0">
      <p:cViewPr varScale="1">
        <p:scale>
          <a:sx n="107" d="100"/>
          <a:sy n="107" d="100"/>
        </p:scale>
        <p:origin x="1308"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1773"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16/02/2024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16/02/2024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dirty="0"/>
              <a:t>NSW Department of Education</a:t>
            </a:r>
            <a:endParaRPr lang="en-AU" dirty="0"/>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428287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dirty="0"/>
              <a:t>NSW Department of Education</a:t>
            </a:r>
            <a:endParaRPr lang="en-AU" dirty="0"/>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rgbClr val="F6ACB6"/>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42655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95496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102324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vider 2_Image">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6407991"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40799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Picture Placeholder 4">
            <a:extLst>
              <a:ext uri="{FF2B5EF4-FFF2-40B4-BE49-F238E27FC236}">
                <a16:creationId xmlns:a16="http://schemas.microsoft.com/office/drawing/2014/main" id="{43B0A989-8C17-718F-1784-DAD10FB92D0A}"/>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227156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080000" cy="1008000"/>
          </a:xfrm>
        </p:spPr>
        <p:txBody>
          <a:bodyPr/>
          <a:lstStyle>
            <a:lvl1pPr>
              <a:defRPr>
                <a:solidFill>
                  <a:schemeClr val="accent1"/>
                </a:solidFill>
                <a:latin typeface="+mj-lt"/>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dirty="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dirty="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dirty="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56517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dirty="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69994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710867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accent2"/>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dirty="0"/>
              <a:t>Caption</a:t>
            </a:r>
            <a:endParaRPr lang="en-AU" dirty="0"/>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88934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466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919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dirty="0"/>
              <a:t>Caption</a:t>
            </a:r>
            <a:endParaRPr lang="en-AU" dirty="0"/>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41318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016379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96958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016276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86238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394264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image_no Lin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84156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dirty="0"/>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887899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dirty="0"/>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673595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dirty="0"/>
              <a:t>Caption</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225097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618738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18488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145121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dirty="0"/>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dirty="0"/>
              <a:t>NSW Department of Education</a:t>
            </a:r>
            <a:endParaRPr lang="en-AU" dirty="0"/>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dirty="0"/>
              <a:t>Presenter title</a:t>
            </a:r>
            <a:endParaRPr lang="en-AU" dirty="0"/>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dirty="0"/>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dirty="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dirty="0"/>
              <a:t>Caption</a:t>
            </a:r>
            <a:endParaRPr lang="en-AU" dirty="0"/>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56369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dirty="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dirty="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dirty="0"/>
              <a:t>Click to edit text styles</a:t>
            </a:r>
          </a:p>
          <a:p>
            <a:pPr lvl="1"/>
            <a:r>
              <a:rPr lang="en-US" dirty="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912596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965956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303970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dirty="0"/>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dirty="0"/>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dirty="0"/>
              <a:t>Presenter title</a:t>
            </a:r>
            <a:endParaRPr lang="en-AU" dirty="0"/>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dirty="0"/>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dirty="0"/>
              <a:t>Presenter title</a:t>
            </a:r>
            <a:endParaRPr lang="en-AU" dirty="0"/>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dirty="0"/>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dirty="0"/>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bg1"/>
                </a:solidFill>
                <a:latin typeface="+mj-lt"/>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bg1"/>
                </a:solidFill>
              </a:defRPr>
            </a:lvl1pPr>
          </a:lstStyle>
          <a:p>
            <a:pPr lvl="0"/>
            <a:r>
              <a:rPr lang="en-US" dirty="0"/>
              <a:t>Presenter title</a:t>
            </a:r>
            <a:endParaRPr lang="en-AU" dirty="0"/>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dirty="0"/>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423656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dirty="0"/>
              <a:t>Presenter title</a:t>
            </a:r>
            <a:endParaRPr lang="en-AU" dirty="0"/>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419941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dirty="0"/>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dirty="0"/>
              <a:t>Presenter title</a:t>
            </a:r>
            <a:endParaRPr lang="en-AU" dirty="0"/>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13294444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704" r:id="rId7"/>
    <p:sldLayoutId id="2147483671" r:id="rId8"/>
    <p:sldLayoutId id="2147483706" r:id="rId9"/>
    <p:sldLayoutId id="2147483673" r:id="rId10"/>
    <p:sldLayoutId id="2147483700" r:id="rId11"/>
    <p:sldLayoutId id="2147483674" r:id="rId12"/>
    <p:sldLayoutId id="2147483701" r:id="rId13"/>
    <p:sldLayoutId id="2147483707" r:id="rId14"/>
    <p:sldLayoutId id="2147483708" r:id="rId15"/>
    <p:sldLayoutId id="2147483675" r:id="rId16"/>
    <p:sldLayoutId id="2147483676" r:id="rId17"/>
    <p:sldLayoutId id="2147483662" r:id="rId18"/>
    <p:sldLayoutId id="2147483690" r:id="rId19"/>
    <p:sldLayoutId id="2147483672" r:id="rId20"/>
    <p:sldLayoutId id="2147483691" r:id="rId21"/>
    <p:sldLayoutId id="2147483677" r:id="rId22"/>
    <p:sldLayoutId id="2147483692" r:id="rId23"/>
    <p:sldLayoutId id="2147483678" r:id="rId24"/>
    <p:sldLayoutId id="2147483698" r:id="rId25"/>
    <p:sldLayoutId id="2147483699" r:id="rId26"/>
    <p:sldLayoutId id="2147483689" r:id="rId27"/>
    <p:sldLayoutId id="2147483664" r:id="rId28"/>
    <p:sldLayoutId id="2147483693" r:id="rId29"/>
    <p:sldLayoutId id="2147483684" r:id="rId30"/>
    <p:sldLayoutId id="2147483694" r:id="rId31"/>
    <p:sldLayoutId id="2147483679" r:id="rId32"/>
    <p:sldLayoutId id="2147483695" r:id="rId33"/>
    <p:sldLayoutId id="2147483687" r:id="rId34"/>
    <p:sldLayoutId id="2147483696" r:id="rId35"/>
    <p:sldLayoutId id="2147483680" r:id="rId36"/>
    <p:sldLayoutId id="2147483681" r:id="rId37"/>
    <p:sldLayoutId id="2147483682" r:id="rId38"/>
    <p:sldLayoutId id="2147483697" r:id="rId39"/>
    <p:sldLayoutId id="2147483685" r:id="rId40"/>
    <p:sldLayoutId id="2147483686" r:id="rId41"/>
    <p:sldLayoutId id="2147483665" r:id="rId42"/>
    <p:sldLayoutId id="2147483666" r:id="rId43"/>
    <p:sldLayoutId id="2147483667"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8.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8.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8.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6.xml"/><Relationship Id="rId1" Type="http://schemas.openxmlformats.org/officeDocument/2006/relationships/video" Target="https://player.vimeo.com/video/264540639?app_id=122963"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795E-EA06-03A8-E49E-0A89287DCF26}"/>
              </a:ext>
            </a:extLst>
          </p:cNvPr>
          <p:cNvSpPr>
            <a:spLocks noGrp="1"/>
          </p:cNvSpPr>
          <p:nvPr>
            <p:ph type="ctrTitle"/>
          </p:nvPr>
        </p:nvSpPr>
        <p:spPr/>
        <p:txBody>
          <a:bodyPr/>
          <a:lstStyle/>
          <a:p>
            <a:r>
              <a:rPr lang="en-AU" dirty="0"/>
              <a:t>NSW Premier’s Reading Challenge</a:t>
            </a:r>
            <a:endParaRPr lang="en-US" dirty="0"/>
          </a:p>
        </p:txBody>
      </p:sp>
      <p:sp>
        <p:nvSpPr>
          <p:cNvPr id="7" name="Footer Placeholder 6">
            <a:extLst>
              <a:ext uri="{FF2B5EF4-FFF2-40B4-BE49-F238E27FC236}">
                <a16:creationId xmlns:a16="http://schemas.microsoft.com/office/drawing/2014/main" id="{8DEDE98B-58D7-16F9-2989-7210DC2A7D5B}"/>
              </a:ext>
            </a:extLst>
          </p:cNvPr>
          <p:cNvSpPr>
            <a:spLocks noGrp="1"/>
          </p:cNvSpPr>
          <p:nvPr>
            <p:ph type="ftr" sz="quarter" idx="3"/>
          </p:nvPr>
        </p:nvSpPr>
        <p:spPr/>
        <p:txBody>
          <a:bodyPr/>
          <a:lstStyle/>
          <a:p>
            <a:r>
              <a:rPr lang="en-US" dirty="0"/>
              <a:t>NSW Department of Education</a:t>
            </a:r>
            <a:endParaRPr lang="en-AU" dirty="0"/>
          </a:p>
        </p:txBody>
      </p:sp>
      <p:pic>
        <p:nvPicPr>
          <p:cNvPr id="13" name="Picture 12" descr="A portion of the 2024 Premier's Reading Challenge poster artwork, depicting a black cockatoo flying through the sky with an open book in its beak. A gum tree is to the right of the black cockatoo, and contains a sulphur-crested cockatoo, a cicada and an owl.">
            <a:extLst>
              <a:ext uri="{FF2B5EF4-FFF2-40B4-BE49-F238E27FC236}">
                <a16:creationId xmlns:a16="http://schemas.microsoft.com/office/drawing/2014/main" id="{55022B16-467F-2FE9-04A7-18A605D3C8F7}"/>
              </a:ext>
            </a:extLst>
          </p:cNvPr>
          <p:cNvPicPr>
            <a:picLocks noChangeAspect="1"/>
          </p:cNvPicPr>
          <p:nvPr/>
        </p:nvPicPr>
        <p:blipFill rotWithShape="1">
          <a:blip r:embed="rId2"/>
          <a:srcRect t="16998" b="17660"/>
          <a:stretch/>
        </p:blipFill>
        <p:spPr>
          <a:xfrm>
            <a:off x="0" y="3841835"/>
            <a:ext cx="12192000" cy="3016165"/>
          </a:xfrm>
          <a:prstGeom prst="rect">
            <a:avLst/>
          </a:prstGeom>
        </p:spPr>
      </p:pic>
      <p:sp>
        <p:nvSpPr>
          <p:cNvPr id="3" name="Title 1">
            <a:extLst>
              <a:ext uri="{FF2B5EF4-FFF2-40B4-BE49-F238E27FC236}">
                <a16:creationId xmlns:a16="http://schemas.microsoft.com/office/drawing/2014/main" id="{9BDE28C3-0558-D588-DAA4-2718A0627D5E}"/>
              </a:ext>
            </a:extLst>
          </p:cNvPr>
          <p:cNvSpPr txBox="1">
            <a:spLocks/>
          </p:cNvSpPr>
          <p:nvPr/>
        </p:nvSpPr>
        <p:spPr>
          <a:xfrm>
            <a:off x="359998" y="2329260"/>
            <a:ext cx="7200000" cy="2520000"/>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bg1"/>
                </a:solidFill>
                <a:latin typeface="+mj-lt"/>
                <a:ea typeface="+mj-ea"/>
                <a:cs typeface="+mj-cs"/>
              </a:defRPr>
            </a:lvl1pPr>
          </a:lstStyle>
          <a:p>
            <a:r>
              <a:rPr lang="en-US" dirty="0">
                <a:solidFill>
                  <a:schemeClr val="accent1"/>
                </a:solidFill>
              </a:rPr>
              <a:t>K-2 Challenge rules</a:t>
            </a:r>
            <a:endParaRPr lang="en-AU" dirty="0">
              <a:solidFill>
                <a:schemeClr val="accent1"/>
              </a:solidFill>
            </a:endParaRPr>
          </a:p>
        </p:txBody>
      </p:sp>
    </p:spTree>
    <p:extLst>
      <p:ext uri="{BB962C8B-B14F-4D97-AF65-F5344CB8AC3E}">
        <p14:creationId xmlns:p14="http://schemas.microsoft.com/office/powerpoint/2010/main" val="1781084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302A39-543F-53B4-4FF1-F679F93BA3AE}"/>
              </a:ext>
            </a:extLst>
          </p:cNvPr>
          <p:cNvPicPr>
            <a:picLocks noChangeAspect="1"/>
          </p:cNvPicPr>
          <p:nvPr/>
        </p:nvPicPr>
        <p:blipFill>
          <a:blip r:embed="rId2"/>
          <a:stretch>
            <a:fillRect/>
          </a:stretch>
        </p:blipFill>
        <p:spPr>
          <a:xfrm>
            <a:off x="2300840" y="3740502"/>
            <a:ext cx="9610165" cy="2521676"/>
          </a:xfrm>
          <a:prstGeom prst="rect">
            <a:avLst/>
          </a:prstGeom>
        </p:spPr>
      </p:pic>
      <p:pic>
        <p:nvPicPr>
          <p:cNvPr id="9" name="Picture 8">
            <a:extLst>
              <a:ext uri="{FF2B5EF4-FFF2-40B4-BE49-F238E27FC236}">
                <a16:creationId xmlns:a16="http://schemas.microsoft.com/office/drawing/2014/main" id="{3BC25BBA-5E19-96E3-60A8-BC6EE57997ED}"/>
              </a:ext>
            </a:extLst>
          </p:cNvPr>
          <p:cNvPicPr>
            <a:picLocks noChangeAspect="1"/>
          </p:cNvPicPr>
          <p:nvPr/>
        </p:nvPicPr>
        <p:blipFill>
          <a:blip r:embed="rId3"/>
          <a:stretch>
            <a:fillRect/>
          </a:stretch>
        </p:blipFill>
        <p:spPr>
          <a:xfrm>
            <a:off x="4774388" y="1171317"/>
            <a:ext cx="7254113" cy="2039129"/>
          </a:xfrm>
          <a:prstGeom prst="rect">
            <a:avLst/>
          </a:prstGeom>
        </p:spPr>
      </p:pic>
      <p:sp>
        <p:nvSpPr>
          <p:cNvPr id="2" name="Slide Number Placeholder 1">
            <a:extLst>
              <a:ext uri="{FF2B5EF4-FFF2-40B4-BE49-F238E27FC236}">
                <a16:creationId xmlns:a16="http://schemas.microsoft.com/office/drawing/2014/main" id="{36DB599D-2A14-C332-C523-889591EA6320}"/>
              </a:ext>
            </a:extLst>
          </p:cNvPr>
          <p:cNvSpPr>
            <a:spLocks noGrp="1"/>
          </p:cNvSpPr>
          <p:nvPr>
            <p:ph type="sldNum" sz="quarter" idx="16"/>
          </p:nvPr>
        </p:nvSpPr>
        <p:spPr/>
        <p:txBody>
          <a:bodyPr/>
          <a:lstStyle/>
          <a:p>
            <a:fld id="{10A01DC5-1685-4615-8240-15192985C6A2}" type="slidenum">
              <a:rPr lang="en-AU" smtClean="0"/>
              <a:pPr/>
              <a:t>10</a:t>
            </a:fld>
            <a:endParaRPr lang="en-AU" dirty="0"/>
          </a:p>
        </p:txBody>
      </p:sp>
      <p:sp>
        <p:nvSpPr>
          <p:cNvPr id="4" name="Title 3">
            <a:extLst>
              <a:ext uri="{FF2B5EF4-FFF2-40B4-BE49-F238E27FC236}">
                <a16:creationId xmlns:a16="http://schemas.microsoft.com/office/drawing/2014/main" id="{180B8BB5-9F7A-B5D0-10A2-15DDA22B1574}"/>
              </a:ext>
            </a:extLst>
          </p:cNvPr>
          <p:cNvSpPr>
            <a:spLocks noGrp="1"/>
          </p:cNvSpPr>
          <p:nvPr>
            <p:ph type="title"/>
          </p:nvPr>
        </p:nvSpPr>
        <p:spPr/>
        <p:txBody>
          <a:bodyPr/>
          <a:lstStyle/>
          <a:p>
            <a:r>
              <a:rPr lang="en-AU" dirty="0"/>
              <a:t>Using the Discover search function</a:t>
            </a:r>
          </a:p>
        </p:txBody>
      </p:sp>
      <p:sp>
        <p:nvSpPr>
          <p:cNvPr id="7" name="Content Placeholder 6">
            <a:extLst>
              <a:ext uri="{FF2B5EF4-FFF2-40B4-BE49-F238E27FC236}">
                <a16:creationId xmlns:a16="http://schemas.microsoft.com/office/drawing/2014/main" id="{8E419194-9C78-BED3-A11D-BE0431E4DB6B}"/>
              </a:ext>
            </a:extLst>
          </p:cNvPr>
          <p:cNvSpPr>
            <a:spLocks noGrp="1"/>
          </p:cNvSpPr>
          <p:nvPr>
            <p:ph idx="1"/>
          </p:nvPr>
        </p:nvSpPr>
        <p:spPr>
          <a:xfrm>
            <a:off x="271139" y="1532965"/>
            <a:ext cx="4503249" cy="1965304"/>
          </a:xfrm>
        </p:spPr>
        <p:txBody>
          <a:bodyPr numCol="1"/>
          <a:lstStyle/>
          <a:p>
            <a:r>
              <a:rPr lang="en-AU" sz="2000" dirty="0"/>
              <a:t>Use the yellow box to search for books on specific Challenge levels and genres that you might like to read. </a:t>
            </a:r>
            <a:br>
              <a:rPr lang="en-AU" sz="2000" dirty="0"/>
            </a:br>
            <a:r>
              <a:rPr lang="en-AU" sz="2000" dirty="0"/>
              <a:t>You can select as many Challenge levels and genres as you’d like</a:t>
            </a:r>
          </a:p>
        </p:txBody>
      </p:sp>
      <p:sp>
        <p:nvSpPr>
          <p:cNvPr id="13" name="Content Placeholder 3">
            <a:extLst>
              <a:ext uri="{FF2B5EF4-FFF2-40B4-BE49-F238E27FC236}">
                <a16:creationId xmlns:a16="http://schemas.microsoft.com/office/drawing/2014/main" id="{E5885FE4-71B9-1997-E0F8-DAC06BDA1436}"/>
              </a:ext>
            </a:extLst>
          </p:cNvPr>
          <p:cNvSpPr txBox="1">
            <a:spLocks/>
          </p:cNvSpPr>
          <p:nvPr/>
        </p:nvSpPr>
        <p:spPr>
          <a:xfrm>
            <a:off x="4774389" y="767600"/>
            <a:ext cx="4141011" cy="4320000"/>
          </a:xfrm>
          <a:prstGeom prst="rect">
            <a:avLst/>
          </a:prstGeom>
        </p:spPr>
        <p:txBody>
          <a:bodyPr vert="horz" lIns="0" tIns="0" rIns="0" bIns="0" numCol="2"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2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dirty="0"/>
          </a:p>
        </p:txBody>
      </p:sp>
      <p:sp>
        <p:nvSpPr>
          <p:cNvPr id="14" name="Rectangle 13">
            <a:extLst>
              <a:ext uri="{FF2B5EF4-FFF2-40B4-BE49-F238E27FC236}">
                <a16:creationId xmlns:a16="http://schemas.microsoft.com/office/drawing/2014/main" id="{5491129B-3A4C-1B93-E5D2-7ABA499F9064}"/>
              </a:ext>
            </a:extLst>
          </p:cNvPr>
          <p:cNvSpPr/>
          <p:nvPr/>
        </p:nvSpPr>
        <p:spPr>
          <a:xfrm>
            <a:off x="7581458" y="2225487"/>
            <a:ext cx="1037260" cy="47248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69A03F74-9798-37B5-1DA5-212A7E01183B}"/>
              </a:ext>
            </a:extLst>
          </p:cNvPr>
          <p:cNvSpPr/>
          <p:nvPr/>
        </p:nvSpPr>
        <p:spPr>
          <a:xfrm>
            <a:off x="6158753" y="1879309"/>
            <a:ext cx="1045280" cy="21770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13035AD8-D588-0FF9-E380-B225F1FA636B}"/>
              </a:ext>
            </a:extLst>
          </p:cNvPr>
          <p:cNvSpPr/>
          <p:nvPr/>
        </p:nvSpPr>
        <p:spPr>
          <a:xfrm flipV="1">
            <a:off x="4878948" y="2792196"/>
            <a:ext cx="6965051" cy="21770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6">
            <a:extLst>
              <a:ext uri="{FF2B5EF4-FFF2-40B4-BE49-F238E27FC236}">
                <a16:creationId xmlns:a16="http://schemas.microsoft.com/office/drawing/2014/main" id="{CCE7A342-055A-8758-5F7B-ECF505A66ED8}"/>
              </a:ext>
            </a:extLst>
          </p:cNvPr>
          <p:cNvSpPr txBox="1">
            <a:spLocks/>
          </p:cNvSpPr>
          <p:nvPr/>
        </p:nvSpPr>
        <p:spPr>
          <a:xfrm>
            <a:off x="280995" y="3712644"/>
            <a:ext cx="2019845" cy="2502166"/>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2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dirty="0"/>
              <a:t>Use the bookmark icon to save a book for later, use the plus icon to add a book you have read to your reading record.</a:t>
            </a:r>
          </a:p>
        </p:txBody>
      </p:sp>
      <p:sp>
        <p:nvSpPr>
          <p:cNvPr id="12" name="Rectangle 11">
            <a:extLst>
              <a:ext uri="{FF2B5EF4-FFF2-40B4-BE49-F238E27FC236}">
                <a16:creationId xmlns:a16="http://schemas.microsoft.com/office/drawing/2014/main" id="{16EBB2F7-FB41-9427-A5E3-ADAC871C482F}"/>
              </a:ext>
            </a:extLst>
          </p:cNvPr>
          <p:cNvSpPr/>
          <p:nvPr/>
        </p:nvSpPr>
        <p:spPr>
          <a:xfrm>
            <a:off x="6388033" y="4566185"/>
            <a:ext cx="756435" cy="39754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0930EDEC-2365-7D19-B257-EDC259C356F5}"/>
              </a:ext>
            </a:extLst>
          </p:cNvPr>
          <p:cNvSpPr/>
          <p:nvPr/>
        </p:nvSpPr>
        <p:spPr>
          <a:xfrm>
            <a:off x="7213772" y="4571808"/>
            <a:ext cx="1404946" cy="39754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21639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73A72C4-B1E0-A5CB-D752-77AB2A647411}"/>
              </a:ext>
            </a:extLst>
          </p:cNvPr>
          <p:cNvPicPr>
            <a:picLocks noChangeAspect="1"/>
          </p:cNvPicPr>
          <p:nvPr/>
        </p:nvPicPr>
        <p:blipFill>
          <a:blip r:embed="rId2"/>
          <a:stretch>
            <a:fillRect/>
          </a:stretch>
        </p:blipFill>
        <p:spPr>
          <a:xfrm>
            <a:off x="258590" y="4147574"/>
            <a:ext cx="11674820" cy="2291026"/>
          </a:xfrm>
          <a:prstGeom prst="rect">
            <a:avLst/>
          </a:prstGeom>
        </p:spPr>
      </p:pic>
      <p:pic>
        <p:nvPicPr>
          <p:cNvPr id="6" name="Picture 5">
            <a:extLst>
              <a:ext uri="{FF2B5EF4-FFF2-40B4-BE49-F238E27FC236}">
                <a16:creationId xmlns:a16="http://schemas.microsoft.com/office/drawing/2014/main" id="{057BC657-3CE8-C038-14AD-234BDAD074C0}"/>
              </a:ext>
            </a:extLst>
          </p:cNvPr>
          <p:cNvPicPr>
            <a:picLocks noChangeAspect="1"/>
          </p:cNvPicPr>
          <p:nvPr/>
        </p:nvPicPr>
        <p:blipFill>
          <a:blip r:embed="rId3"/>
          <a:stretch>
            <a:fillRect/>
          </a:stretch>
        </p:blipFill>
        <p:spPr>
          <a:xfrm>
            <a:off x="18838" y="1579789"/>
            <a:ext cx="12192000" cy="1748785"/>
          </a:xfrm>
          <a:prstGeom prst="rect">
            <a:avLst/>
          </a:prstGeom>
        </p:spPr>
      </p:pic>
      <p:sp>
        <p:nvSpPr>
          <p:cNvPr id="2" name="Slide Number Placeholder 1">
            <a:extLst>
              <a:ext uri="{FF2B5EF4-FFF2-40B4-BE49-F238E27FC236}">
                <a16:creationId xmlns:a16="http://schemas.microsoft.com/office/drawing/2014/main" id="{36DB599D-2A14-C332-C523-889591EA6320}"/>
              </a:ext>
            </a:extLst>
          </p:cNvPr>
          <p:cNvSpPr>
            <a:spLocks noGrp="1"/>
          </p:cNvSpPr>
          <p:nvPr>
            <p:ph type="sldNum" sz="quarter" idx="16"/>
          </p:nvPr>
        </p:nvSpPr>
        <p:spPr/>
        <p:txBody>
          <a:bodyPr/>
          <a:lstStyle/>
          <a:p>
            <a:fld id="{10A01DC5-1685-4615-8240-15192985C6A2}" type="slidenum">
              <a:rPr lang="en-AU" smtClean="0"/>
              <a:pPr/>
              <a:t>11</a:t>
            </a:fld>
            <a:endParaRPr lang="en-AU" dirty="0"/>
          </a:p>
        </p:txBody>
      </p:sp>
      <p:sp>
        <p:nvSpPr>
          <p:cNvPr id="4" name="Title 3">
            <a:extLst>
              <a:ext uri="{FF2B5EF4-FFF2-40B4-BE49-F238E27FC236}">
                <a16:creationId xmlns:a16="http://schemas.microsoft.com/office/drawing/2014/main" id="{180B8BB5-9F7A-B5D0-10A2-15DDA22B1574}"/>
              </a:ext>
            </a:extLst>
          </p:cNvPr>
          <p:cNvSpPr>
            <a:spLocks noGrp="1"/>
          </p:cNvSpPr>
          <p:nvPr>
            <p:ph type="title"/>
          </p:nvPr>
        </p:nvSpPr>
        <p:spPr/>
        <p:txBody>
          <a:bodyPr/>
          <a:lstStyle/>
          <a:p>
            <a:r>
              <a:rPr lang="en-AU" dirty="0"/>
              <a:t>Searching for a specific book 	</a:t>
            </a:r>
          </a:p>
        </p:txBody>
      </p:sp>
      <p:sp>
        <p:nvSpPr>
          <p:cNvPr id="7" name="Content Placeholder 6">
            <a:extLst>
              <a:ext uri="{FF2B5EF4-FFF2-40B4-BE49-F238E27FC236}">
                <a16:creationId xmlns:a16="http://schemas.microsoft.com/office/drawing/2014/main" id="{8E419194-9C78-BED3-A11D-BE0431E4DB6B}"/>
              </a:ext>
            </a:extLst>
          </p:cNvPr>
          <p:cNvSpPr>
            <a:spLocks noGrp="1"/>
          </p:cNvSpPr>
          <p:nvPr>
            <p:ph idx="1"/>
          </p:nvPr>
        </p:nvSpPr>
        <p:spPr>
          <a:xfrm>
            <a:off x="331338" y="1161000"/>
            <a:ext cx="17740762" cy="4536000"/>
          </a:xfrm>
        </p:spPr>
        <p:txBody>
          <a:bodyPr/>
          <a:lstStyle/>
          <a:p>
            <a:r>
              <a:rPr lang="en-AU" dirty="0"/>
              <a:t>Use the blue box to search for a specific book by title or author: </a:t>
            </a:r>
          </a:p>
        </p:txBody>
      </p:sp>
      <p:sp>
        <p:nvSpPr>
          <p:cNvPr id="13" name="Content Placeholder 3">
            <a:extLst>
              <a:ext uri="{FF2B5EF4-FFF2-40B4-BE49-F238E27FC236}">
                <a16:creationId xmlns:a16="http://schemas.microsoft.com/office/drawing/2014/main" id="{E5885FE4-71B9-1997-E0F8-DAC06BDA1436}"/>
              </a:ext>
            </a:extLst>
          </p:cNvPr>
          <p:cNvSpPr txBox="1">
            <a:spLocks/>
          </p:cNvSpPr>
          <p:nvPr/>
        </p:nvSpPr>
        <p:spPr>
          <a:xfrm>
            <a:off x="4774389" y="767600"/>
            <a:ext cx="4141011" cy="4320000"/>
          </a:xfrm>
          <a:prstGeom prst="rect">
            <a:avLst/>
          </a:prstGeom>
        </p:spPr>
        <p:txBody>
          <a:bodyPr vert="horz" lIns="0" tIns="0" rIns="0" bIns="0" numCol="2"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2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dirty="0"/>
          </a:p>
        </p:txBody>
      </p:sp>
      <p:sp>
        <p:nvSpPr>
          <p:cNvPr id="14" name="Rectangle 13">
            <a:extLst>
              <a:ext uri="{FF2B5EF4-FFF2-40B4-BE49-F238E27FC236}">
                <a16:creationId xmlns:a16="http://schemas.microsoft.com/office/drawing/2014/main" id="{5491129B-3A4C-1B93-E5D2-7ABA499F9064}"/>
              </a:ext>
            </a:extLst>
          </p:cNvPr>
          <p:cNvSpPr/>
          <p:nvPr/>
        </p:nvSpPr>
        <p:spPr>
          <a:xfrm>
            <a:off x="649259" y="2214127"/>
            <a:ext cx="1125527" cy="3583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69A03F74-9798-37B5-1DA5-212A7E01183B}"/>
              </a:ext>
            </a:extLst>
          </p:cNvPr>
          <p:cNvSpPr/>
          <p:nvPr/>
        </p:nvSpPr>
        <p:spPr>
          <a:xfrm>
            <a:off x="5501113" y="2572427"/>
            <a:ext cx="1125527" cy="3583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Content Placeholder 6">
            <a:extLst>
              <a:ext uri="{FF2B5EF4-FFF2-40B4-BE49-F238E27FC236}">
                <a16:creationId xmlns:a16="http://schemas.microsoft.com/office/drawing/2014/main" id="{08665CC2-483D-A771-B0B5-81B554336192}"/>
              </a:ext>
            </a:extLst>
          </p:cNvPr>
          <p:cNvSpPr txBox="1">
            <a:spLocks/>
          </p:cNvSpPr>
          <p:nvPr/>
        </p:nvSpPr>
        <p:spPr>
          <a:xfrm>
            <a:off x="331338" y="3643200"/>
            <a:ext cx="17740762" cy="4536000"/>
          </a:xfrm>
          <a:prstGeom prst="rect">
            <a:avLst/>
          </a:prstGeom>
        </p:spPr>
        <p:txBody>
          <a:bodyPr vert="horz" lIns="0" tIns="0" rIns="0" bIns="0" numCol="2"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2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Click the + icon to add the title to your reading record</a:t>
            </a:r>
          </a:p>
        </p:txBody>
      </p:sp>
      <p:sp>
        <p:nvSpPr>
          <p:cNvPr id="17" name="Rectangle 16">
            <a:extLst>
              <a:ext uri="{FF2B5EF4-FFF2-40B4-BE49-F238E27FC236}">
                <a16:creationId xmlns:a16="http://schemas.microsoft.com/office/drawing/2014/main" id="{13035AD8-D588-0FF9-E380-B225F1FA636B}"/>
              </a:ext>
            </a:extLst>
          </p:cNvPr>
          <p:cNvSpPr/>
          <p:nvPr/>
        </p:nvSpPr>
        <p:spPr>
          <a:xfrm>
            <a:off x="2311690" y="6022224"/>
            <a:ext cx="1582727" cy="3583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15367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F432-B8E9-7C72-66E2-21DEB3DC8C2A}"/>
              </a:ext>
            </a:extLst>
          </p:cNvPr>
          <p:cNvSpPr>
            <a:spLocks noGrp="1"/>
          </p:cNvSpPr>
          <p:nvPr>
            <p:ph type="title"/>
          </p:nvPr>
        </p:nvSpPr>
        <p:spPr/>
        <p:txBody>
          <a:bodyPr/>
          <a:lstStyle/>
          <a:p>
            <a:r>
              <a:rPr lang="en-AU" dirty="0"/>
              <a:t>How to view saved books and add them to your reading record:</a:t>
            </a:r>
          </a:p>
        </p:txBody>
      </p:sp>
      <p:sp>
        <p:nvSpPr>
          <p:cNvPr id="5" name="Slide Number Placeholder 4">
            <a:extLst>
              <a:ext uri="{FF2B5EF4-FFF2-40B4-BE49-F238E27FC236}">
                <a16:creationId xmlns:a16="http://schemas.microsoft.com/office/drawing/2014/main" id="{862247F2-F602-8159-8F79-288C35DE25C8}"/>
              </a:ext>
            </a:extLst>
          </p:cNvPr>
          <p:cNvSpPr>
            <a:spLocks noGrp="1"/>
          </p:cNvSpPr>
          <p:nvPr>
            <p:ph type="sldNum" sz="quarter" idx="10"/>
          </p:nvPr>
        </p:nvSpPr>
        <p:spPr/>
        <p:txBody>
          <a:bodyPr/>
          <a:lstStyle/>
          <a:p>
            <a:fld id="{10A01DC5-1685-4615-8240-15192985C6A2}" type="slidenum">
              <a:rPr lang="en-AU" smtClean="0"/>
              <a:pPr/>
              <a:t>12</a:t>
            </a:fld>
            <a:endParaRPr lang="en-AU" dirty="0"/>
          </a:p>
        </p:txBody>
      </p:sp>
      <p:sp>
        <p:nvSpPr>
          <p:cNvPr id="4" name="Content Placeholder 3">
            <a:extLst>
              <a:ext uri="{FF2B5EF4-FFF2-40B4-BE49-F238E27FC236}">
                <a16:creationId xmlns:a16="http://schemas.microsoft.com/office/drawing/2014/main" id="{460145DE-B0D5-789D-CF20-95F685DCDCD6}"/>
              </a:ext>
            </a:extLst>
          </p:cNvPr>
          <p:cNvSpPr>
            <a:spLocks noGrp="1"/>
          </p:cNvSpPr>
          <p:nvPr>
            <p:ph sz="half" idx="1"/>
          </p:nvPr>
        </p:nvSpPr>
        <p:spPr>
          <a:xfrm>
            <a:off x="360000" y="1800000"/>
            <a:ext cx="5616000" cy="425488"/>
          </a:xfrm>
        </p:spPr>
        <p:txBody>
          <a:bodyPr/>
          <a:lstStyle/>
          <a:p>
            <a:r>
              <a:rPr lang="en-AU" dirty="0"/>
              <a:t>1. Click the icon in the top right corner:  </a:t>
            </a:r>
          </a:p>
        </p:txBody>
      </p:sp>
      <p:pic>
        <p:nvPicPr>
          <p:cNvPr id="6" name="Picture 5">
            <a:extLst>
              <a:ext uri="{FF2B5EF4-FFF2-40B4-BE49-F238E27FC236}">
                <a16:creationId xmlns:a16="http://schemas.microsoft.com/office/drawing/2014/main" id="{4B9CB21C-2760-B939-3D2C-DAB41FDDF063}"/>
              </a:ext>
            </a:extLst>
          </p:cNvPr>
          <p:cNvPicPr>
            <a:picLocks noChangeAspect="1"/>
          </p:cNvPicPr>
          <p:nvPr/>
        </p:nvPicPr>
        <p:blipFill>
          <a:blip r:embed="rId2"/>
          <a:stretch>
            <a:fillRect/>
          </a:stretch>
        </p:blipFill>
        <p:spPr>
          <a:xfrm>
            <a:off x="4919498" y="1682416"/>
            <a:ext cx="2353003" cy="485843"/>
          </a:xfrm>
          <a:prstGeom prst="rect">
            <a:avLst/>
          </a:prstGeom>
        </p:spPr>
      </p:pic>
      <p:sp>
        <p:nvSpPr>
          <p:cNvPr id="7" name="Rectangle 6">
            <a:extLst>
              <a:ext uri="{FF2B5EF4-FFF2-40B4-BE49-F238E27FC236}">
                <a16:creationId xmlns:a16="http://schemas.microsoft.com/office/drawing/2014/main" id="{CA2B56FA-759E-00D8-C8D3-0013645706E1}"/>
              </a:ext>
            </a:extLst>
          </p:cNvPr>
          <p:cNvSpPr/>
          <p:nvPr/>
        </p:nvSpPr>
        <p:spPr>
          <a:xfrm>
            <a:off x="6594580" y="1727733"/>
            <a:ext cx="619768" cy="4405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3">
            <a:extLst>
              <a:ext uri="{FF2B5EF4-FFF2-40B4-BE49-F238E27FC236}">
                <a16:creationId xmlns:a16="http://schemas.microsoft.com/office/drawing/2014/main" id="{F30F37EA-1CE4-3246-E984-E40D34C4E6DA}"/>
              </a:ext>
            </a:extLst>
          </p:cNvPr>
          <p:cNvSpPr txBox="1">
            <a:spLocks/>
          </p:cNvSpPr>
          <p:nvPr/>
        </p:nvSpPr>
        <p:spPr>
          <a:xfrm>
            <a:off x="360000" y="2387515"/>
            <a:ext cx="5616000" cy="42548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The page will open on your saved books tab:</a:t>
            </a:r>
          </a:p>
        </p:txBody>
      </p:sp>
      <p:pic>
        <p:nvPicPr>
          <p:cNvPr id="10" name="Picture 9">
            <a:extLst>
              <a:ext uri="{FF2B5EF4-FFF2-40B4-BE49-F238E27FC236}">
                <a16:creationId xmlns:a16="http://schemas.microsoft.com/office/drawing/2014/main" id="{AB2DCCBF-2672-C335-B128-696C99C2EA27}"/>
              </a:ext>
            </a:extLst>
          </p:cNvPr>
          <p:cNvPicPr>
            <a:picLocks noChangeAspect="1"/>
          </p:cNvPicPr>
          <p:nvPr/>
        </p:nvPicPr>
        <p:blipFill>
          <a:blip r:embed="rId3"/>
          <a:stretch>
            <a:fillRect/>
          </a:stretch>
        </p:blipFill>
        <p:spPr>
          <a:xfrm>
            <a:off x="183992" y="2824916"/>
            <a:ext cx="10573656" cy="1582570"/>
          </a:xfrm>
          <a:prstGeom prst="rect">
            <a:avLst/>
          </a:prstGeom>
        </p:spPr>
      </p:pic>
      <p:sp>
        <p:nvSpPr>
          <p:cNvPr id="13" name="Rectangle 12">
            <a:extLst>
              <a:ext uri="{FF2B5EF4-FFF2-40B4-BE49-F238E27FC236}">
                <a16:creationId xmlns:a16="http://schemas.microsoft.com/office/drawing/2014/main" id="{DF05FB93-4136-8B86-98C8-F7EDF3896691}"/>
              </a:ext>
            </a:extLst>
          </p:cNvPr>
          <p:cNvSpPr/>
          <p:nvPr/>
        </p:nvSpPr>
        <p:spPr>
          <a:xfrm>
            <a:off x="288281" y="3744462"/>
            <a:ext cx="2580426" cy="4405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Content Placeholder 3">
            <a:extLst>
              <a:ext uri="{FF2B5EF4-FFF2-40B4-BE49-F238E27FC236}">
                <a16:creationId xmlns:a16="http://schemas.microsoft.com/office/drawing/2014/main" id="{91C30C25-2E62-FED6-4E58-412CE9B3C44F}"/>
              </a:ext>
            </a:extLst>
          </p:cNvPr>
          <p:cNvSpPr txBox="1">
            <a:spLocks/>
          </p:cNvSpPr>
          <p:nvPr/>
        </p:nvSpPr>
        <p:spPr>
          <a:xfrm>
            <a:off x="322422" y="4305992"/>
            <a:ext cx="11242049" cy="42548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2..  Click on the + icon to add a book to your reading record, or click the saved icon to remove it from your saved book list.</a:t>
            </a:r>
          </a:p>
        </p:txBody>
      </p:sp>
      <p:pic>
        <p:nvPicPr>
          <p:cNvPr id="12" name="Picture 11">
            <a:extLst>
              <a:ext uri="{FF2B5EF4-FFF2-40B4-BE49-F238E27FC236}">
                <a16:creationId xmlns:a16="http://schemas.microsoft.com/office/drawing/2014/main" id="{706D8197-8BE5-8D80-3212-8CD8EB525BE8}"/>
              </a:ext>
            </a:extLst>
          </p:cNvPr>
          <p:cNvPicPr>
            <a:picLocks noChangeAspect="1"/>
          </p:cNvPicPr>
          <p:nvPr/>
        </p:nvPicPr>
        <p:blipFill>
          <a:blip r:embed="rId4"/>
          <a:stretch>
            <a:fillRect/>
          </a:stretch>
        </p:blipFill>
        <p:spPr>
          <a:xfrm>
            <a:off x="117778" y="4914000"/>
            <a:ext cx="11124001" cy="1944000"/>
          </a:xfrm>
          <a:prstGeom prst="rect">
            <a:avLst/>
          </a:prstGeom>
        </p:spPr>
      </p:pic>
    </p:spTree>
    <p:extLst>
      <p:ext uri="{BB962C8B-B14F-4D97-AF65-F5344CB8AC3E}">
        <p14:creationId xmlns:p14="http://schemas.microsoft.com/office/powerpoint/2010/main" val="96453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F432-B8E9-7C72-66E2-21DEB3DC8C2A}"/>
              </a:ext>
            </a:extLst>
          </p:cNvPr>
          <p:cNvSpPr>
            <a:spLocks noGrp="1"/>
          </p:cNvSpPr>
          <p:nvPr>
            <p:ph type="title"/>
          </p:nvPr>
        </p:nvSpPr>
        <p:spPr/>
        <p:txBody>
          <a:bodyPr/>
          <a:lstStyle/>
          <a:p>
            <a:r>
              <a:rPr lang="en-AU" dirty="0"/>
              <a:t>How to add PRC books to your student reading record:</a:t>
            </a:r>
          </a:p>
        </p:txBody>
      </p:sp>
      <p:sp>
        <p:nvSpPr>
          <p:cNvPr id="5" name="Slide Number Placeholder 4">
            <a:extLst>
              <a:ext uri="{FF2B5EF4-FFF2-40B4-BE49-F238E27FC236}">
                <a16:creationId xmlns:a16="http://schemas.microsoft.com/office/drawing/2014/main" id="{862247F2-F602-8159-8F79-288C35DE25C8}"/>
              </a:ext>
            </a:extLst>
          </p:cNvPr>
          <p:cNvSpPr>
            <a:spLocks noGrp="1"/>
          </p:cNvSpPr>
          <p:nvPr>
            <p:ph type="sldNum" sz="quarter" idx="10"/>
          </p:nvPr>
        </p:nvSpPr>
        <p:spPr/>
        <p:txBody>
          <a:bodyPr/>
          <a:lstStyle/>
          <a:p>
            <a:fld id="{10A01DC5-1685-4615-8240-15192985C6A2}" type="slidenum">
              <a:rPr lang="en-AU" smtClean="0"/>
              <a:pPr/>
              <a:t>13</a:t>
            </a:fld>
            <a:endParaRPr lang="en-AU" dirty="0"/>
          </a:p>
        </p:txBody>
      </p:sp>
      <p:sp>
        <p:nvSpPr>
          <p:cNvPr id="4" name="Content Placeholder 3">
            <a:extLst>
              <a:ext uri="{FF2B5EF4-FFF2-40B4-BE49-F238E27FC236}">
                <a16:creationId xmlns:a16="http://schemas.microsoft.com/office/drawing/2014/main" id="{460145DE-B0D5-789D-CF20-95F685DCDCD6}"/>
              </a:ext>
            </a:extLst>
          </p:cNvPr>
          <p:cNvSpPr>
            <a:spLocks noGrp="1"/>
          </p:cNvSpPr>
          <p:nvPr>
            <p:ph sz="half" idx="1"/>
          </p:nvPr>
        </p:nvSpPr>
        <p:spPr>
          <a:xfrm>
            <a:off x="360000" y="1800000"/>
            <a:ext cx="5616000" cy="425488"/>
          </a:xfrm>
        </p:spPr>
        <p:txBody>
          <a:bodyPr/>
          <a:lstStyle/>
          <a:p>
            <a:r>
              <a:rPr lang="en-AU" dirty="0"/>
              <a:t>1. Click the icon in the top right corner:  </a:t>
            </a:r>
          </a:p>
        </p:txBody>
      </p:sp>
      <p:pic>
        <p:nvPicPr>
          <p:cNvPr id="6" name="Picture 5">
            <a:extLst>
              <a:ext uri="{FF2B5EF4-FFF2-40B4-BE49-F238E27FC236}">
                <a16:creationId xmlns:a16="http://schemas.microsoft.com/office/drawing/2014/main" id="{4B9CB21C-2760-B939-3D2C-DAB41FDDF063}"/>
              </a:ext>
            </a:extLst>
          </p:cNvPr>
          <p:cNvPicPr>
            <a:picLocks noChangeAspect="1"/>
          </p:cNvPicPr>
          <p:nvPr/>
        </p:nvPicPr>
        <p:blipFill>
          <a:blip r:embed="rId2"/>
          <a:stretch>
            <a:fillRect/>
          </a:stretch>
        </p:blipFill>
        <p:spPr>
          <a:xfrm>
            <a:off x="4919498" y="1682416"/>
            <a:ext cx="2353003" cy="485843"/>
          </a:xfrm>
          <a:prstGeom prst="rect">
            <a:avLst/>
          </a:prstGeom>
        </p:spPr>
      </p:pic>
      <p:sp>
        <p:nvSpPr>
          <p:cNvPr id="7" name="Rectangle 6">
            <a:extLst>
              <a:ext uri="{FF2B5EF4-FFF2-40B4-BE49-F238E27FC236}">
                <a16:creationId xmlns:a16="http://schemas.microsoft.com/office/drawing/2014/main" id="{CA2B56FA-759E-00D8-C8D3-0013645706E1}"/>
              </a:ext>
            </a:extLst>
          </p:cNvPr>
          <p:cNvSpPr/>
          <p:nvPr/>
        </p:nvSpPr>
        <p:spPr>
          <a:xfrm>
            <a:off x="6594580" y="1727733"/>
            <a:ext cx="619768" cy="4405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3">
            <a:extLst>
              <a:ext uri="{FF2B5EF4-FFF2-40B4-BE49-F238E27FC236}">
                <a16:creationId xmlns:a16="http://schemas.microsoft.com/office/drawing/2014/main" id="{F30F37EA-1CE4-3246-E984-E40D34C4E6DA}"/>
              </a:ext>
            </a:extLst>
          </p:cNvPr>
          <p:cNvSpPr txBox="1">
            <a:spLocks/>
          </p:cNvSpPr>
          <p:nvPr/>
        </p:nvSpPr>
        <p:spPr>
          <a:xfrm>
            <a:off x="360000" y="2387515"/>
            <a:ext cx="5616000" cy="42548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2. Click on My Reading Log </a:t>
            </a:r>
          </a:p>
        </p:txBody>
      </p:sp>
      <p:pic>
        <p:nvPicPr>
          <p:cNvPr id="10" name="Picture 9">
            <a:extLst>
              <a:ext uri="{FF2B5EF4-FFF2-40B4-BE49-F238E27FC236}">
                <a16:creationId xmlns:a16="http://schemas.microsoft.com/office/drawing/2014/main" id="{AB2DCCBF-2672-C335-B128-696C99C2EA27}"/>
              </a:ext>
            </a:extLst>
          </p:cNvPr>
          <p:cNvPicPr>
            <a:picLocks noChangeAspect="1"/>
          </p:cNvPicPr>
          <p:nvPr/>
        </p:nvPicPr>
        <p:blipFill>
          <a:blip r:embed="rId3"/>
          <a:stretch>
            <a:fillRect/>
          </a:stretch>
        </p:blipFill>
        <p:spPr>
          <a:xfrm>
            <a:off x="183991" y="2824916"/>
            <a:ext cx="11584017" cy="1733792"/>
          </a:xfrm>
          <a:prstGeom prst="rect">
            <a:avLst/>
          </a:prstGeom>
        </p:spPr>
      </p:pic>
      <p:sp>
        <p:nvSpPr>
          <p:cNvPr id="13" name="Rectangle 12">
            <a:extLst>
              <a:ext uri="{FF2B5EF4-FFF2-40B4-BE49-F238E27FC236}">
                <a16:creationId xmlns:a16="http://schemas.microsoft.com/office/drawing/2014/main" id="{DF05FB93-4136-8B86-98C8-F7EDF3896691}"/>
              </a:ext>
            </a:extLst>
          </p:cNvPr>
          <p:cNvSpPr/>
          <p:nvPr/>
        </p:nvSpPr>
        <p:spPr>
          <a:xfrm>
            <a:off x="3580197" y="3841610"/>
            <a:ext cx="1038867" cy="4405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Content Placeholder 3">
            <a:extLst>
              <a:ext uri="{FF2B5EF4-FFF2-40B4-BE49-F238E27FC236}">
                <a16:creationId xmlns:a16="http://schemas.microsoft.com/office/drawing/2014/main" id="{91C30C25-2E62-FED6-4E58-412CE9B3C44F}"/>
              </a:ext>
            </a:extLst>
          </p:cNvPr>
          <p:cNvSpPr txBox="1">
            <a:spLocks/>
          </p:cNvSpPr>
          <p:nvPr/>
        </p:nvSpPr>
        <p:spPr>
          <a:xfrm>
            <a:off x="359998" y="4558708"/>
            <a:ext cx="10296795" cy="42548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3.  Start typing the name of the book under the “Add a PRC book” heading. Click on the name of the book, then click “Add”.   </a:t>
            </a:r>
          </a:p>
        </p:txBody>
      </p:sp>
      <p:pic>
        <p:nvPicPr>
          <p:cNvPr id="16" name="Picture 15">
            <a:extLst>
              <a:ext uri="{FF2B5EF4-FFF2-40B4-BE49-F238E27FC236}">
                <a16:creationId xmlns:a16="http://schemas.microsoft.com/office/drawing/2014/main" id="{67F1B3DE-86EE-74AB-52D9-575248B952B9}"/>
              </a:ext>
            </a:extLst>
          </p:cNvPr>
          <p:cNvPicPr>
            <a:picLocks noChangeAspect="1"/>
          </p:cNvPicPr>
          <p:nvPr/>
        </p:nvPicPr>
        <p:blipFill>
          <a:blip r:embed="rId4"/>
          <a:stretch>
            <a:fillRect/>
          </a:stretch>
        </p:blipFill>
        <p:spPr>
          <a:xfrm>
            <a:off x="5079917" y="4894976"/>
            <a:ext cx="4541454" cy="1833812"/>
          </a:xfrm>
          <a:prstGeom prst="rect">
            <a:avLst/>
          </a:prstGeom>
        </p:spPr>
      </p:pic>
      <p:sp>
        <p:nvSpPr>
          <p:cNvPr id="17" name="Rectangle 16">
            <a:extLst>
              <a:ext uri="{FF2B5EF4-FFF2-40B4-BE49-F238E27FC236}">
                <a16:creationId xmlns:a16="http://schemas.microsoft.com/office/drawing/2014/main" id="{A3201603-34B7-D94E-3CC4-7DF2155D38EA}"/>
              </a:ext>
            </a:extLst>
          </p:cNvPr>
          <p:cNvSpPr/>
          <p:nvPr/>
        </p:nvSpPr>
        <p:spPr>
          <a:xfrm>
            <a:off x="5400000" y="6032800"/>
            <a:ext cx="2204312" cy="5966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0BC3E1AA-1C7C-461B-92E2-84DC7CCF3AF9}"/>
              </a:ext>
            </a:extLst>
          </p:cNvPr>
          <p:cNvSpPr/>
          <p:nvPr/>
        </p:nvSpPr>
        <p:spPr>
          <a:xfrm>
            <a:off x="8349391" y="5558192"/>
            <a:ext cx="1124065" cy="42548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5199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F432-B8E9-7C72-66E2-21DEB3DC8C2A}"/>
              </a:ext>
            </a:extLst>
          </p:cNvPr>
          <p:cNvSpPr>
            <a:spLocks noGrp="1"/>
          </p:cNvSpPr>
          <p:nvPr>
            <p:ph type="title"/>
          </p:nvPr>
        </p:nvSpPr>
        <p:spPr/>
        <p:txBody>
          <a:bodyPr/>
          <a:lstStyle/>
          <a:p>
            <a:r>
              <a:rPr lang="en-AU" dirty="0"/>
              <a:t>How to add Personal Choice books to your student reading record:</a:t>
            </a:r>
          </a:p>
        </p:txBody>
      </p:sp>
      <p:sp>
        <p:nvSpPr>
          <p:cNvPr id="5" name="Slide Number Placeholder 4">
            <a:extLst>
              <a:ext uri="{FF2B5EF4-FFF2-40B4-BE49-F238E27FC236}">
                <a16:creationId xmlns:a16="http://schemas.microsoft.com/office/drawing/2014/main" id="{862247F2-F602-8159-8F79-288C35DE25C8}"/>
              </a:ext>
            </a:extLst>
          </p:cNvPr>
          <p:cNvSpPr>
            <a:spLocks noGrp="1"/>
          </p:cNvSpPr>
          <p:nvPr>
            <p:ph type="sldNum" sz="quarter" idx="10"/>
          </p:nvPr>
        </p:nvSpPr>
        <p:spPr/>
        <p:txBody>
          <a:bodyPr/>
          <a:lstStyle/>
          <a:p>
            <a:fld id="{10A01DC5-1685-4615-8240-15192985C6A2}" type="slidenum">
              <a:rPr lang="en-AU" smtClean="0"/>
              <a:pPr/>
              <a:t>14</a:t>
            </a:fld>
            <a:endParaRPr lang="en-AU" dirty="0"/>
          </a:p>
        </p:txBody>
      </p:sp>
      <p:sp>
        <p:nvSpPr>
          <p:cNvPr id="4" name="Content Placeholder 3">
            <a:extLst>
              <a:ext uri="{FF2B5EF4-FFF2-40B4-BE49-F238E27FC236}">
                <a16:creationId xmlns:a16="http://schemas.microsoft.com/office/drawing/2014/main" id="{460145DE-B0D5-789D-CF20-95F685DCDCD6}"/>
              </a:ext>
            </a:extLst>
          </p:cNvPr>
          <p:cNvSpPr>
            <a:spLocks noGrp="1"/>
          </p:cNvSpPr>
          <p:nvPr>
            <p:ph sz="half" idx="1"/>
          </p:nvPr>
        </p:nvSpPr>
        <p:spPr>
          <a:xfrm>
            <a:off x="360000" y="2500466"/>
            <a:ext cx="5616000" cy="425488"/>
          </a:xfrm>
        </p:spPr>
        <p:txBody>
          <a:bodyPr/>
          <a:lstStyle/>
          <a:p>
            <a:r>
              <a:rPr lang="en-AU" dirty="0"/>
              <a:t>1. Click the icon in the top right corner:  </a:t>
            </a:r>
          </a:p>
        </p:txBody>
      </p:sp>
      <p:pic>
        <p:nvPicPr>
          <p:cNvPr id="6" name="Picture 5">
            <a:extLst>
              <a:ext uri="{FF2B5EF4-FFF2-40B4-BE49-F238E27FC236}">
                <a16:creationId xmlns:a16="http://schemas.microsoft.com/office/drawing/2014/main" id="{4B9CB21C-2760-B939-3D2C-DAB41FDDF063}"/>
              </a:ext>
            </a:extLst>
          </p:cNvPr>
          <p:cNvPicPr>
            <a:picLocks noChangeAspect="1"/>
          </p:cNvPicPr>
          <p:nvPr/>
        </p:nvPicPr>
        <p:blipFill>
          <a:blip r:embed="rId2"/>
          <a:stretch>
            <a:fillRect/>
          </a:stretch>
        </p:blipFill>
        <p:spPr>
          <a:xfrm>
            <a:off x="5511171" y="2409789"/>
            <a:ext cx="2353003" cy="485843"/>
          </a:xfrm>
          <a:prstGeom prst="rect">
            <a:avLst/>
          </a:prstGeom>
        </p:spPr>
      </p:pic>
      <p:sp>
        <p:nvSpPr>
          <p:cNvPr id="7" name="Rectangle 6">
            <a:extLst>
              <a:ext uri="{FF2B5EF4-FFF2-40B4-BE49-F238E27FC236}">
                <a16:creationId xmlns:a16="http://schemas.microsoft.com/office/drawing/2014/main" id="{CA2B56FA-759E-00D8-C8D3-0013645706E1}"/>
              </a:ext>
            </a:extLst>
          </p:cNvPr>
          <p:cNvSpPr/>
          <p:nvPr/>
        </p:nvSpPr>
        <p:spPr>
          <a:xfrm>
            <a:off x="7186253" y="2455106"/>
            <a:ext cx="619768" cy="4405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3">
            <a:extLst>
              <a:ext uri="{FF2B5EF4-FFF2-40B4-BE49-F238E27FC236}">
                <a16:creationId xmlns:a16="http://schemas.microsoft.com/office/drawing/2014/main" id="{F30F37EA-1CE4-3246-E984-E40D34C4E6DA}"/>
              </a:ext>
            </a:extLst>
          </p:cNvPr>
          <p:cNvSpPr txBox="1">
            <a:spLocks/>
          </p:cNvSpPr>
          <p:nvPr/>
        </p:nvSpPr>
        <p:spPr>
          <a:xfrm>
            <a:off x="360000" y="3009999"/>
            <a:ext cx="5616000" cy="42548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2. Click on My Reading Log </a:t>
            </a:r>
          </a:p>
        </p:txBody>
      </p:sp>
      <p:pic>
        <p:nvPicPr>
          <p:cNvPr id="10" name="Picture 9">
            <a:extLst>
              <a:ext uri="{FF2B5EF4-FFF2-40B4-BE49-F238E27FC236}">
                <a16:creationId xmlns:a16="http://schemas.microsoft.com/office/drawing/2014/main" id="{AB2DCCBF-2672-C335-B128-696C99C2EA27}"/>
              </a:ext>
            </a:extLst>
          </p:cNvPr>
          <p:cNvPicPr>
            <a:picLocks noChangeAspect="1"/>
          </p:cNvPicPr>
          <p:nvPr/>
        </p:nvPicPr>
        <p:blipFill>
          <a:blip r:embed="rId3"/>
          <a:stretch>
            <a:fillRect/>
          </a:stretch>
        </p:blipFill>
        <p:spPr>
          <a:xfrm>
            <a:off x="247983" y="3412995"/>
            <a:ext cx="11584017" cy="1733792"/>
          </a:xfrm>
          <a:prstGeom prst="rect">
            <a:avLst/>
          </a:prstGeom>
        </p:spPr>
      </p:pic>
      <p:sp>
        <p:nvSpPr>
          <p:cNvPr id="13" name="Rectangle 12">
            <a:extLst>
              <a:ext uri="{FF2B5EF4-FFF2-40B4-BE49-F238E27FC236}">
                <a16:creationId xmlns:a16="http://schemas.microsoft.com/office/drawing/2014/main" id="{DF05FB93-4136-8B86-98C8-F7EDF3896691}"/>
              </a:ext>
            </a:extLst>
          </p:cNvPr>
          <p:cNvSpPr/>
          <p:nvPr/>
        </p:nvSpPr>
        <p:spPr>
          <a:xfrm>
            <a:off x="3640711" y="4426985"/>
            <a:ext cx="1038867" cy="4405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Content Placeholder 3">
            <a:extLst>
              <a:ext uri="{FF2B5EF4-FFF2-40B4-BE49-F238E27FC236}">
                <a16:creationId xmlns:a16="http://schemas.microsoft.com/office/drawing/2014/main" id="{91C30C25-2E62-FED6-4E58-412CE9B3C44F}"/>
              </a:ext>
            </a:extLst>
          </p:cNvPr>
          <p:cNvSpPr txBox="1">
            <a:spLocks/>
          </p:cNvSpPr>
          <p:nvPr/>
        </p:nvSpPr>
        <p:spPr>
          <a:xfrm>
            <a:off x="360000" y="5126192"/>
            <a:ext cx="10821229" cy="42548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3.  Type the title and author of your choice book into the fields under the “Add a Personal Choice Book heading,” then click “Add”</a:t>
            </a:r>
          </a:p>
        </p:txBody>
      </p:sp>
      <p:sp>
        <p:nvSpPr>
          <p:cNvPr id="20" name="Content Placeholder 3">
            <a:extLst>
              <a:ext uri="{FF2B5EF4-FFF2-40B4-BE49-F238E27FC236}">
                <a16:creationId xmlns:a16="http://schemas.microsoft.com/office/drawing/2014/main" id="{8DF43C88-F32C-2A2A-8C27-F4AEA0163ED3}"/>
              </a:ext>
            </a:extLst>
          </p:cNvPr>
          <p:cNvSpPr txBox="1">
            <a:spLocks/>
          </p:cNvSpPr>
          <p:nvPr/>
        </p:nvSpPr>
        <p:spPr>
          <a:xfrm>
            <a:off x="360002" y="1659929"/>
            <a:ext cx="11184298" cy="42548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solidFill>
                  <a:srgbClr val="D7153A"/>
                </a:solidFill>
              </a:rPr>
              <a:t>HINT: Always search for your choice book first, in case it has been added to the PRC list! Double check your spelling of the author and title. </a:t>
            </a:r>
          </a:p>
        </p:txBody>
      </p:sp>
      <p:pic>
        <p:nvPicPr>
          <p:cNvPr id="22" name="Picture 21">
            <a:extLst>
              <a:ext uri="{FF2B5EF4-FFF2-40B4-BE49-F238E27FC236}">
                <a16:creationId xmlns:a16="http://schemas.microsoft.com/office/drawing/2014/main" id="{64865F23-E659-740D-394F-DAEE72C6F300}"/>
              </a:ext>
            </a:extLst>
          </p:cNvPr>
          <p:cNvPicPr>
            <a:picLocks noChangeAspect="1"/>
          </p:cNvPicPr>
          <p:nvPr/>
        </p:nvPicPr>
        <p:blipFill>
          <a:blip r:embed="rId4"/>
          <a:stretch>
            <a:fillRect/>
          </a:stretch>
        </p:blipFill>
        <p:spPr>
          <a:xfrm>
            <a:off x="262436" y="5732738"/>
            <a:ext cx="7430537" cy="1114581"/>
          </a:xfrm>
          <a:prstGeom prst="rect">
            <a:avLst/>
          </a:prstGeom>
        </p:spPr>
      </p:pic>
      <p:sp>
        <p:nvSpPr>
          <p:cNvPr id="18" name="Rectangle 17">
            <a:extLst>
              <a:ext uri="{FF2B5EF4-FFF2-40B4-BE49-F238E27FC236}">
                <a16:creationId xmlns:a16="http://schemas.microsoft.com/office/drawing/2014/main" id="{0BC3E1AA-1C7C-461B-92E2-84DC7CCF3AF9}"/>
              </a:ext>
            </a:extLst>
          </p:cNvPr>
          <p:cNvSpPr/>
          <p:nvPr/>
        </p:nvSpPr>
        <p:spPr>
          <a:xfrm>
            <a:off x="3555513" y="5732738"/>
            <a:ext cx="3630740" cy="42548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id="{E10B2127-2700-6D3B-8A61-C20A43F736B6}"/>
              </a:ext>
            </a:extLst>
          </p:cNvPr>
          <p:cNvSpPr/>
          <p:nvPr/>
        </p:nvSpPr>
        <p:spPr>
          <a:xfrm>
            <a:off x="3640711" y="6303256"/>
            <a:ext cx="3630740" cy="42548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9390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F432-B8E9-7C72-66E2-21DEB3DC8C2A}"/>
              </a:ext>
            </a:extLst>
          </p:cNvPr>
          <p:cNvSpPr>
            <a:spLocks noGrp="1"/>
          </p:cNvSpPr>
          <p:nvPr>
            <p:ph type="title"/>
          </p:nvPr>
        </p:nvSpPr>
        <p:spPr/>
        <p:txBody>
          <a:bodyPr/>
          <a:lstStyle/>
          <a:p>
            <a:r>
              <a:rPr lang="en-AU" dirty="0"/>
              <a:t>Viewing your challenge history</a:t>
            </a:r>
          </a:p>
        </p:txBody>
      </p:sp>
      <p:sp>
        <p:nvSpPr>
          <p:cNvPr id="5" name="Slide Number Placeholder 4">
            <a:extLst>
              <a:ext uri="{FF2B5EF4-FFF2-40B4-BE49-F238E27FC236}">
                <a16:creationId xmlns:a16="http://schemas.microsoft.com/office/drawing/2014/main" id="{862247F2-F602-8159-8F79-288C35DE25C8}"/>
              </a:ext>
            </a:extLst>
          </p:cNvPr>
          <p:cNvSpPr>
            <a:spLocks noGrp="1"/>
          </p:cNvSpPr>
          <p:nvPr>
            <p:ph type="sldNum" sz="quarter" idx="10"/>
          </p:nvPr>
        </p:nvSpPr>
        <p:spPr/>
        <p:txBody>
          <a:bodyPr/>
          <a:lstStyle/>
          <a:p>
            <a:fld id="{10A01DC5-1685-4615-8240-15192985C6A2}" type="slidenum">
              <a:rPr lang="en-AU" smtClean="0"/>
              <a:pPr/>
              <a:t>15</a:t>
            </a:fld>
            <a:endParaRPr lang="en-AU" dirty="0"/>
          </a:p>
        </p:txBody>
      </p:sp>
      <p:sp>
        <p:nvSpPr>
          <p:cNvPr id="4" name="Content Placeholder 3">
            <a:extLst>
              <a:ext uri="{FF2B5EF4-FFF2-40B4-BE49-F238E27FC236}">
                <a16:creationId xmlns:a16="http://schemas.microsoft.com/office/drawing/2014/main" id="{460145DE-B0D5-789D-CF20-95F685DCDCD6}"/>
              </a:ext>
            </a:extLst>
          </p:cNvPr>
          <p:cNvSpPr>
            <a:spLocks noGrp="1"/>
          </p:cNvSpPr>
          <p:nvPr>
            <p:ph sz="half" idx="1"/>
          </p:nvPr>
        </p:nvSpPr>
        <p:spPr>
          <a:xfrm>
            <a:off x="307881" y="1726389"/>
            <a:ext cx="11524119" cy="2509053"/>
          </a:xfrm>
        </p:spPr>
        <p:txBody>
          <a:bodyPr/>
          <a:lstStyle/>
          <a:p>
            <a:r>
              <a:rPr lang="en-AU" dirty="0"/>
              <a:t>To check your challenge history, click on your student icon, then click the Challenge History tab:  </a:t>
            </a:r>
          </a:p>
        </p:txBody>
      </p:sp>
      <p:pic>
        <p:nvPicPr>
          <p:cNvPr id="6" name="Picture 5">
            <a:extLst>
              <a:ext uri="{FF2B5EF4-FFF2-40B4-BE49-F238E27FC236}">
                <a16:creationId xmlns:a16="http://schemas.microsoft.com/office/drawing/2014/main" id="{CED6F324-AD00-69AD-2531-46CCF223118B}"/>
              </a:ext>
            </a:extLst>
          </p:cNvPr>
          <p:cNvPicPr>
            <a:picLocks noChangeAspect="1"/>
          </p:cNvPicPr>
          <p:nvPr/>
        </p:nvPicPr>
        <p:blipFill>
          <a:blip r:embed="rId2"/>
          <a:stretch>
            <a:fillRect/>
          </a:stretch>
        </p:blipFill>
        <p:spPr>
          <a:xfrm>
            <a:off x="102607" y="2869940"/>
            <a:ext cx="11021393" cy="2064208"/>
          </a:xfrm>
          <a:prstGeom prst="rect">
            <a:avLst/>
          </a:prstGeom>
        </p:spPr>
      </p:pic>
      <p:pic>
        <p:nvPicPr>
          <p:cNvPr id="8" name="Picture 7">
            <a:extLst>
              <a:ext uri="{FF2B5EF4-FFF2-40B4-BE49-F238E27FC236}">
                <a16:creationId xmlns:a16="http://schemas.microsoft.com/office/drawing/2014/main" id="{704F66A2-35E4-9037-4CA3-5B75CEAAD8B2}"/>
              </a:ext>
            </a:extLst>
          </p:cNvPr>
          <p:cNvPicPr>
            <a:picLocks noChangeAspect="1"/>
          </p:cNvPicPr>
          <p:nvPr/>
        </p:nvPicPr>
        <p:blipFill>
          <a:blip r:embed="rId3"/>
          <a:stretch>
            <a:fillRect/>
          </a:stretch>
        </p:blipFill>
        <p:spPr>
          <a:xfrm>
            <a:off x="360000" y="2161695"/>
            <a:ext cx="3222288" cy="702803"/>
          </a:xfrm>
          <a:prstGeom prst="rect">
            <a:avLst/>
          </a:prstGeom>
        </p:spPr>
      </p:pic>
      <p:sp>
        <p:nvSpPr>
          <p:cNvPr id="9" name="Rectangle 8">
            <a:extLst>
              <a:ext uri="{FF2B5EF4-FFF2-40B4-BE49-F238E27FC236}">
                <a16:creationId xmlns:a16="http://schemas.microsoft.com/office/drawing/2014/main" id="{646036C6-77D6-1F9C-B845-57D655315F3C}"/>
              </a:ext>
            </a:extLst>
          </p:cNvPr>
          <p:cNvSpPr/>
          <p:nvPr/>
        </p:nvSpPr>
        <p:spPr>
          <a:xfrm>
            <a:off x="2819249" y="2273144"/>
            <a:ext cx="661070" cy="59135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9BF0514A-771E-F98D-E827-33DF5506D78E}"/>
              </a:ext>
            </a:extLst>
          </p:cNvPr>
          <p:cNvSpPr/>
          <p:nvPr/>
        </p:nvSpPr>
        <p:spPr>
          <a:xfrm>
            <a:off x="5145681" y="3722914"/>
            <a:ext cx="2608057" cy="56620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451C1677-DB88-FBBB-076D-A889D8C2E00E}"/>
              </a:ext>
            </a:extLst>
          </p:cNvPr>
          <p:cNvSpPr/>
          <p:nvPr/>
        </p:nvSpPr>
        <p:spPr>
          <a:xfrm>
            <a:off x="872262" y="4357396"/>
            <a:ext cx="629967" cy="31335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Content Placeholder 3">
            <a:extLst>
              <a:ext uri="{FF2B5EF4-FFF2-40B4-BE49-F238E27FC236}">
                <a16:creationId xmlns:a16="http://schemas.microsoft.com/office/drawing/2014/main" id="{BADB1245-5ED1-51B4-A6F5-2914BA4E5B00}"/>
              </a:ext>
            </a:extLst>
          </p:cNvPr>
          <p:cNvSpPr txBox="1">
            <a:spLocks/>
          </p:cNvSpPr>
          <p:nvPr/>
        </p:nvSpPr>
        <p:spPr>
          <a:xfrm>
            <a:off x="307880" y="4956145"/>
            <a:ext cx="11524119" cy="2509053"/>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Click on the “click here” URL – this will open your Challenge history in the main PRC site. </a:t>
            </a:r>
          </a:p>
          <a:p>
            <a:r>
              <a:rPr lang="en-AU" dirty="0"/>
              <a:t>It’s important to check your challenge history if you’ve changed schools, as your accounts may need to be merged by the PRC team. </a:t>
            </a:r>
          </a:p>
        </p:txBody>
      </p:sp>
    </p:spTree>
    <p:extLst>
      <p:ext uri="{BB962C8B-B14F-4D97-AF65-F5344CB8AC3E}">
        <p14:creationId xmlns:p14="http://schemas.microsoft.com/office/powerpoint/2010/main" val="611975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DB599D-2A14-C332-C523-889591EA6320}"/>
              </a:ext>
            </a:extLst>
          </p:cNvPr>
          <p:cNvSpPr>
            <a:spLocks noGrp="1"/>
          </p:cNvSpPr>
          <p:nvPr>
            <p:ph type="sldNum" sz="quarter" idx="16"/>
          </p:nvPr>
        </p:nvSpPr>
        <p:spPr/>
        <p:txBody>
          <a:bodyPr/>
          <a:lstStyle/>
          <a:p>
            <a:fld id="{10A01DC5-1685-4615-8240-15192985C6A2}" type="slidenum">
              <a:rPr lang="en-AU" smtClean="0"/>
              <a:pPr/>
              <a:t>16</a:t>
            </a:fld>
            <a:endParaRPr lang="en-AU" dirty="0"/>
          </a:p>
        </p:txBody>
      </p:sp>
      <p:sp>
        <p:nvSpPr>
          <p:cNvPr id="3" name="Content Placeholder 2">
            <a:extLst>
              <a:ext uri="{FF2B5EF4-FFF2-40B4-BE49-F238E27FC236}">
                <a16:creationId xmlns:a16="http://schemas.microsoft.com/office/drawing/2014/main" id="{8C5021FE-B83D-10BD-5962-FD2E187240E9}"/>
              </a:ext>
            </a:extLst>
          </p:cNvPr>
          <p:cNvSpPr>
            <a:spLocks noGrp="1"/>
          </p:cNvSpPr>
          <p:nvPr>
            <p:ph sz="half" idx="2"/>
          </p:nvPr>
        </p:nvSpPr>
        <p:spPr/>
        <p:txBody>
          <a:bodyPr/>
          <a:lstStyle/>
          <a:p>
            <a:r>
              <a:rPr lang="en-AU" dirty="0"/>
              <a:t>This video provides a brief overview of how to use the PRC Student Experience site. </a:t>
            </a:r>
          </a:p>
        </p:txBody>
      </p:sp>
      <p:sp>
        <p:nvSpPr>
          <p:cNvPr id="4" name="Title 3">
            <a:extLst>
              <a:ext uri="{FF2B5EF4-FFF2-40B4-BE49-F238E27FC236}">
                <a16:creationId xmlns:a16="http://schemas.microsoft.com/office/drawing/2014/main" id="{180B8BB5-9F7A-B5D0-10A2-15DDA22B1574}"/>
              </a:ext>
            </a:extLst>
          </p:cNvPr>
          <p:cNvSpPr>
            <a:spLocks noGrp="1"/>
          </p:cNvSpPr>
          <p:nvPr>
            <p:ph type="title"/>
          </p:nvPr>
        </p:nvSpPr>
        <p:spPr/>
        <p:txBody>
          <a:bodyPr/>
          <a:lstStyle/>
          <a:p>
            <a:r>
              <a:rPr lang="en-AU" dirty="0"/>
              <a:t>How to use the PRC Student Experience site</a:t>
            </a:r>
          </a:p>
        </p:txBody>
      </p:sp>
      <p:pic>
        <p:nvPicPr>
          <p:cNvPr id="6" name="Online Media 4" title="Premier's Reading Challenge - Student Website Guide">
            <a:hlinkClick r:id="" action="ppaction://media"/>
            <a:extLst>
              <a:ext uri="{FF2B5EF4-FFF2-40B4-BE49-F238E27FC236}">
                <a16:creationId xmlns:a16="http://schemas.microsoft.com/office/drawing/2014/main" id="{1DDEFA47-F2ED-3F77-AC1B-510EBD0781CB}"/>
              </a:ext>
            </a:extLst>
          </p:cNvPr>
          <p:cNvPicPr>
            <a:picLocks noGrp="1" noRot="1" noChangeAspect="1"/>
          </p:cNvPicPr>
          <p:nvPr>
            <p:ph idx="1"/>
            <a:videoFile r:link="rId1"/>
          </p:nvPr>
        </p:nvPicPr>
        <p:blipFill>
          <a:blip r:embed="rId3"/>
          <a:stretch>
            <a:fillRect/>
          </a:stretch>
        </p:blipFill>
        <p:spPr>
          <a:xfrm>
            <a:off x="884658" y="1452282"/>
            <a:ext cx="5243718" cy="5243718"/>
          </a:xfrm>
          <a:prstGeom prst="rect">
            <a:avLst/>
          </a:prstGeom>
        </p:spPr>
      </p:pic>
    </p:spTree>
    <p:extLst>
      <p:ext uri="{BB962C8B-B14F-4D97-AF65-F5344CB8AC3E}">
        <p14:creationId xmlns:p14="http://schemas.microsoft.com/office/powerpoint/2010/main" val="342178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FB5E7-D154-404C-BF78-5EF80562F7CB}"/>
              </a:ext>
            </a:extLst>
          </p:cNvPr>
          <p:cNvSpPr>
            <a:spLocks noGrp="1"/>
          </p:cNvSpPr>
          <p:nvPr>
            <p:ph type="title"/>
          </p:nvPr>
        </p:nvSpPr>
        <p:spPr/>
        <p:txBody>
          <a:bodyPr/>
          <a:lstStyle/>
          <a:p>
            <a:r>
              <a:rPr lang="en-US" dirty="0"/>
              <a:t>Amazing PRC titles in your library: K-2 booklist</a:t>
            </a:r>
            <a:endParaRPr lang="en-AU" dirty="0"/>
          </a:p>
        </p:txBody>
      </p:sp>
      <p:sp>
        <p:nvSpPr>
          <p:cNvPr id="6" name="Text Placeholder 5">
            <a:extLst>
              <a:ext uri="{FF2B5EF4-FFF2-40B4-BE49-F238E27FC236}">
                <a16:creationId xmlns:a16="http://schemas.microsoft.com/office/drawing/2014/main" id="{892C0689-8BF6-4FD1-A8EC-08F83CF8F96E}"/>
              </a:ext>
            </a:extLst>
          </p:cNvPr>
          <p:cNvSpPr>
            <a:spLocks noGrp="1"/>
          </p:cNvSpPr>
          <p:nvPr>
            <p:ph type="body" sz="quarter" idx="14"/>
          </p:nvPr>
        </p:nvSpPr>
        <p:spPr>
          <a:xfrm>
            <a:off x="360000" y="1422598"/>
            <a:ext cx="11419261" cy="1116002"/>
          </a:xfrm>
        </p:spPr>
        <p:txBody>
          <a:bodyPr/>
          <a:lstStyle/>
          <a:p>
            <a:r>
              <a:rPr lang="en-AU" dirty="0"/>
              <a:t>Use this slide to include book covers and brief synopsises of PRC titles in your library. Delete the boxes or ensure they are fully covered by the book cover image. </a:t>
            </a:r>
          </a:p>
        </p:txBody>
      </p:sp>
      <p:sp>
        <p:nvSpPr>
          <p:cNvPr id="4" name="Slide Number Placeholder 3">
            <a:extLst>
              <a:ext uri="{FF2B5EF4-FFF2-40B4-BE49-F238E27FC236}">
                <a16:creationId xmlns:a16="http://schemas.microsoft.com/office/drawing/2014/main" id="{8C728C33-94C0-42C0-827F-2DE0EE93E769}"/>
              </a:ext>
            </a:extLst>
          </p:cNvPr>
          <p:cNvSpPr>
            <a:spLocks noGrp="1"/>
          </p:cNvSpPr>
          <p:nvPr>
            <p:ph type="sldNum" sz="quarter" idx="16"/>
          </p:nvPr>
        </p:nvSpPr>
        <p:spPr/>
        <p:txBody>
          <a:bodyPr/>
          <a:lstStyle/>
          <a:p>
            <a:fld id="{10A01DC5-1685-4615-8240-15192985C6A2}" type="slidenum">
              <a:rPr lang="en-AU" smtClean="0"/>
              <a:pPr/>
              <a:t>17</a:t>
            </a:fld>
            <a:endParaRPr lang="en-AU"/>
          </a:p>
        </p:txBody>
      </p:sp>
      <p:sp>
        <p:nvSpPr>
          <p:cNvPr id="10" name="TextBox 9">
            <a:extLst>
              <a:ext uri="{FF2B5EF4-FFF2-40B4-BE49-F238E27FC236}">
                <a16:creationId xmlns:a16="http://schemas.microsoft.com/office/drawing/2014/main" id="{42CE9E58-35F9-9EA1-2683-9FDD161E3E0C}"/>
              </a:ext>
            </a:extLst>
          </p:cNvPr>
          <p:cNvSpPr txBox="1"/>
          <p:nvPr/>
        </p:nvSpPr>
        <p:spPr>
          <a:xfrm>
            <a:off x="12596774" y="1514246"/>
            <a:ext cx="0" cy="0"/>
          </a:xfrm>
          <a:prstGeom prst="rect">
            <a:avLst/>
          </a:prstGeom>
          <a:noFill/>
        </p:spPr>
        <p:txBody>
          <a:bodyPr wrap="none" lIns="0" tIns="0" rIns="0" bIns="0" rtlCol="0">
            <a:noAutofit/>
          </a:bodyPr>
          <a:lstStyle/>
          <a:p>
            <a:pPr algn="l"/>
            <a:endParaRPr lang="en-US" sz="1800" dirty="0"/>
          </a:p>
        </p:txBody>
      </p:sp>
      <p:sp>
        <p:nvSpPr>
          <p:cNvPr id="11" name="Rectangle 10">
            <a:extLst>
              <a:ext uri="{FF2B5EF4-FFF2-40B4-BE49-F238E27FC236}">
                <a16:creationId xmlns:a16="http://schemas.microsoft.com/office/drawing/2014/main" id="{79B0D772-BD14-8A0E-A1F1-F975BA660471}"/>
              </a:ext>
            </a:extLst>
          </p:cNvPr>
          <p:cNvSpPr/>
          <p:nvPr/>
        </p:nvSpPr>
        <p:spPr>
          <a:xfrm>
            <a:off x="360000" y="2252513"/>
            <a:ext cx="1737741"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534C378A-D2ED-43C6-D0C4-F793A36D02F6}"/>
              </a:ext>
            </a:extLst>
          </p:cNvPr>
          <p:cNvSpPr txBox="1"/>
          <p:nvPr/>
        </p:nvSpPr>
        <p:spPr>
          <a:xfrm>
            <a:off x="431011" y="38303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15" name="Rectangle 14">
            <a:extLst>
              <a:ext uri="{FF2B5EF4-FFF2-40B4-BE49-F238E27FC236}">
                <a16:creationId xmlns:a16="http://schemas.microsoft.com/office/drawing/2014/main" id="{AF1BE339-EB13-CBD2-8311-E9A59F5356CD}"/>
              </a:ext>
            </a:extLst>
          </p:cNvPr>
          <p:cNvSpPr/>
          <p:nvPr/>
        </p:nvSpPr>
        <p:spPr>
          <a:xfrm>
            <a:off x="2269482" y="2252513"/>
            <a:ext cx="1737741"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C3A2B316-3143-57A3-A031-97732DE6FD57}"/>
              </a:ext>
            </a:extLst>
          </p:cNvPr>
          <p:cNvSpPr txBox="1"/>
          <p:nvPr/>
        </p:nvSpPr>
        <p:spPr>
          <a:xfrm>
            <a:off x="2340493" y="38303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17" name="Rectangle 16">
            <a:extLst>
              <a:ext uri="{FF2B5EF4-FFF2-40B4-BE49-F238E27FC236}">
                <a16:creationId xmlns:a16="http://schemas.microsoft.com/office/drawing/2014/main" id="{190EA31F-4D92-DEB1-EDA1-717FBBA3EFAD}"/>
              </a:ext>
            </a:extLst>
          </p:cNvPr>
          <p:cNvSpPr/>
          <p:nvPr/>
        </p:nvSpPr>
        <p:spPr>
          <a:xfrm>
            <a:off x="4175186" y="2252513"/>
            <a:ext cx="1737741"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5845A6C3-91D8-48D1-F8E4-6EAA1D97723E}"/>
              </a:ext>
            </a:extLst>
          </p:cNvPr>
          <p:cNvSpPr txBox="1"/>
          <p:nvPr/>
        </p:nvSpPr>
        <p:spPr>
          <a:xfrm>
            <a:off x="4246197" y="38303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19" name="Rectangle 18">
            <a:extLst>
              <a:ext uri="{FF2B5EF4-FFF2-40B4-BE49-F238E27FC236}">
                <a16:creationId xmlns:a16="http://schemas.microsoft.com/office/drawing/2014/main" id="{20C9D570-2A24-5E8C-04CF-B4425C8189DA}"/>
              </a:ext>
            </a:extLst>
          </p:cNvPr>
          <p:cNvSpPr/>
          <p:nvPr/>
        </p:nvSpPr>
        <p:spPr>
          <a:xfrm>
            <a:off x="6069811" y="2252513"/>
            <a:ext cx="1737741"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FD058BCB-66E7-B9CE-746D-8C503F18320E}"/>
              </a:ext>
            </a:extLst>
          </p:cNvPr>
          <p:cNvSpPr txBox="1"/>
          <p:nvPr/>
        </p:nvSpPr>
        <p:spPr>
          <a:xfrm>
            <a:off x="6140822" y="38303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22" name="Rectangle 21">
            <a:extLst>
              <a:ext uri="{FF2B5EF4-FFF2-40B4-BE49-F238E27FC236}">
                <a16:creationId xmlns:a16="http://schemas.microsoft.com/office/drawing/2014/main" id="{EE685C57-B509-40E8-9CB0-E3489A3B51C5}"/>
              </a:ext>
            </a:extLst>
          </p:cNvPr>
          <p:cNvSpPr/>
          <p:nvPr/>
        </p:nvSpPr>
        <p:spPr>
          <a:xfrm>
            <a:off x="7979293" y="2252513"/>
            <a:ext cx="1737741"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a:extLst>
              <a:ext uri="{FF2B5EF4-FFF2-40B4-BE49-F238E27FC236}">
                <a16:creationId xmlns:a16="http://schemas.microsoft.com/office/drawing/2014/main" id="{8EDCFD29-F41E-B850-8DE8-B1C7B9909C97}"/>
              </a:ext>
            </a:extLst>
          </p:cNvPr>
          <p:cNvSpPr txBox="1"/>
          <p:nvPr/>
        </p:nvSpPr>
        <p:spPr>
          <a:xfrm>
            <a:off x="8050304" y="38303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24" name="Rectangle 23">
            <a:extLst>
              <a:ext uri="{FF2B5EF4-FFF2-40B4-BE49-F238E27FC236}">
                <a16:creationId xmlns:a16="http://schemas.microsoft.com/office/drawing/2014/main" id="{C169127C-C588-DA92-47C0-7BDE2077DDE0}"/>
              </a:ext>
            </a:extLst>
          </p:cNvPr>
          <p:cNvSpPr/>
          <p:nvPr/>
        </p:nvSpPr>
        <p:spPr>
          <a:xfrm>
            <a:off x="9884997" y="2252513"/>
            <a:ext cx="1737741"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a:extLst>
              <a:ext uri="{FF2B5EF4-FFF2-40B4-BE49-F238E27FC236}">
                <a16:creationId xmlns:a16="http://schemas.microsoft.com/office/drawing/2014/main" id="{0BD677DB-0487-18FA-CF13-43621A858F88}"/>
              </a:ext>
            </a:extLst>
          </p:cNvPr>
          <p:cNvSpPr txBox="1"/>
          <p:nvPr/>
        </p:nvSpPr>
        <p:spPr>
          <a:xfrm>
            <a:off x="9956008" y="38303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3" name="Rectangle 2">
            <a:extLst>
              <a:ext uri="{FF2B5EF4-FFF2-40B4-BE49-F238E27FC236}">
                <a16:creationId xmlns:a16="http://schemas.microsoft.com/office/drawing/2014/main" id="{D1D61897-EFFC-B09E-F8F6-C9CAF2BB4D97}"/>
              </a:ext>
            </a:extLst>
          </p:cNvPr>
          <p:cNvSpPr/>
          <p:nvPr/>
        </p:nvSpPr>
        <p:spPr>
          <a:xfrm>
            <a:off x="360000" y="4449613"/>
            <a:ext cx="1737741"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E2B886DA-F5FC-4690-5CCB-65B7676E5DD5}"/>
              </a:ext>
            </a:extLst>
          </p:cNvPr>
          <p:cNvSpPr txBox="1"/>
          <p:nvPr/>
        </p:nvSpPr>
        <p:spPr>
          <a:xfrm>
            <a:off x="431011" y="60274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7" name="Rectangle 6">
            <a:extLst>
              <a:ext uri="{FF2B5EF4-FFF2-40B4-BE49-F238E27FC236}">
                <a16:creationId xmlns:a16="http://schemas.microsoft.com/office/drawing/2014/main" id="{BBCBF4F5-B282-49AA-0A75-EFB4FEAE5976}"/>
              </a:ext>
            </a:extLst>
          </p:cNvPr>
          <p:cNvSpPr/>
          <p:nvPr/>
        </p:nvSpPr>
        <p:spPr>
          <a:xfrm>
            <a:off x="2269482" y="4449613"/>
            <a:ext cx="1737741"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2348D6D9-71BA-0E3F-6EA3-696F3CE15759}"/>
              </a:ext>
            </a:extLst>
          </p:cNvPr>
          <p:cNvSpPr txBox="1"/>
          <p:nvPr/>
        </p:nvSpPr>
        <p:spPr>
          <a:xfrm>
            <a:off x="2340493" y="60274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9" name="Rectangle 8">
            <a:extLst>
              <a:ext uri="{FF2B5EF4-FFF2-40B4-BE49-F238E27FC236}">
                <a16:creationId xmlns:a16="http://schemas.microsoft.com/office/drawing/2014/main" id="{037A3C50-E11F-F978-DD4D-D92F87D321ED}"/>
              </a:ext>
            </a:extLst>
          </p:cNvPr>
          <p:cNvSpPr/>
          <p:nvPr/>
        </p:nvSpPr>
        <p:spPr>
          <a:xfrm>
            <a:off x="4175186" y="4449613"/>
            <a:ext cx="1737741"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C1E41ADD-BABF-E703-1034-B33E5F0725F2}"/>
              </a:ext>
            </a:extLst>
          </p:cNvPr>
          <p:cNvSpPr txBox="1"/>
          <p:nvPr/>
        </p:nvSpPr>
        <p:spPr>
          <a:xfrm>
            <a:off x="4246197" y="60274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14" name="Rectangle 13">
            <a:extLst>
              <a:ext uri="{FF2B5EF4-FFF2-40B4-BE49-F238E27FC236}">
                <a16:creationId xmlns:a16="http://schemas.microsoft.com/office/drawing/2014/main" id="{E0E08CD6-111D-923F-6D36-49F37FE0121F}"/>
              </a:ext>
            </a:extLst>
          </p:cNvPr>
          <p:cNvSpPr/>
          <p:nvPr/>
        </p:nvSpPr>
        <p:spPr>
          <a:xfrm>
            <a:off x="6069811" y="4449613"/>
            <a:ext cx="1737741"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Box 20">
            <a:extLst>
              <a:ext uri="{FF2B5EF4-FFF2-40B4-BE49-F238E27FC236}">
                <a16:creationId xmlns:a16="http://schemas.microsoft.com/office/drawing/2014/main" id="{4B363E50-78F3-004D-F9BD-62D0D640142E}"/>
              </a:ext>
            </a:extLst>
          </p:cNvPr>
          <p:cNvSpPr txBox="1"/>
          <p:nvPr/>
        </p:nvSpPr>
        <p:spPr>
          <a:xfrm>
            <a:off x="6140822" y="60274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26" name="Rectangle 25">
            <a:extLst>
              <a:ext uri="{FF2B5EF4-FFF2-40B4-BE49-F238E27FC236}">
                <a16:creationId xmlns:a16="http://schemas.microsoft.com/office/drawing/2014/main" id="{73C2E599-323A-9576-755F-13EBA17335CF}"/>
              </a:ext>
            </a:extLst>
          </p:cNvPr>
          <p:cNvSpPr/>
          <p:nvPr/>
        </p:nvSpPr>
        <p:spPr>
          <a:xfrm>
            <a:off x="7979293" y="4449613"/>
            <a:ext cx="1737741"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TextBox 26">
            <a:extLst>
              <a:ext uri="{FF2B5EF4-FFF2-40B4-BE49-F238E27FC236}">
                <a16:creationId xmlns:a16="http://schemas.microsoft.com/office/drawing/2014/main" id="{89B1272F-F970-A1C7-B788-9470DE5C1816}"/>
              </a:ext>
            </a:extLst>
          </p:cNvPr>
          <p:cNvSpPr txBox="1"/>
          <p:nvPr/>
        </p:nvSpPr>
        <p:spPr>
          <a:xfrm>
            <a:off x="8050304" y="60274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28" name="Rectangle 27">
            <a:extLst>
              <a:ext uri="{FF2B5EF4-FFF2-40B4-BE49-F238E27FC236}">
                <a16:creationId xmlns:a16="http://schemas.microsoft.com/office/drawing/2014/main" id="{A60981A2-D3CE-FB94-30DF-CC3E2BAD4785}"/>
              </a:ext>
            </a:extLst>
          </p:cNvPr>
          <p:cNvSpPr/>
          <p:nvPr/>
        </p:nvSpPr>
        <p:spPr>
          <a:xfrm>
            <a:off x="9884997" y="4449613"/>
            <a:ext cx="1737741"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Box 28">
            <a:extLst>
              <a:ext uri="{FF2B5EF4-FFF2-40B4-BE49-F238E27FC236}">
                <a16:creationId xmlns:a16="http://schemas.microsoft.com/office/drawing/2014/main" id="{54CE2894-C1B5-FC9F-6611-D350D0AB30F3}"/>
              </a:ext>
            </a:extLst>
          </p:cNvPr>
          <p:cNvSpPr txBox="1"/>
          <p:nvPr/>
        </p:nvSpPr>
        <p:spPr>
          <a:xfrm>
            <a:off x="9956008" y="6027401"/>
            <a:ext cx="1595717" cy="609600"/>
          </a:xfrm>
          <a:prstGeom prst="rect">
            <a:avLst/>
          </a:prstGeom>
          <a:noFill/>
        </p:spPr>
        <p:txBody>
          <a:bodyPr wrap="square" lIns="0" tIns="0" rIns="0" bIns="0" rtlCol="0">
            <a:noAutofit/>
          </a:bodyPr>
          <a:lstStyle/>
          <a:p>
            <a:pPr algn="ctr"/>
            <a:r>
              <a:rPr lang="en-AU" sz="1800" dirty="0"/>
              <a:t>Include a brief synopsis here</a:t>
            </a:r>
          </a:p>
        </p:txBody>
      </p:sp>
    </p:spTree>
    <p:extLst>
      <p:ext uri="{BB962C8B-B14F-4D97-AF65-F5344CB8AC3E}">
        <p14:creationId xmlns:p14="http://schemas.microsoft.com/office/powerpoint/2010/main" val="3668154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2ECF6AFB-49EA-463D-9902-A7CB1D4DA94E}"/>
              </a:ext>
            </a:extLst>
          </p:cNvPr>
          <p:cNvSpPr>
            <a:spLocks noGrp="1"/>
          </p:cNvSpPr>
          <p:nvPr>
            <p:ph type="title"/>
          </p:nvPr>
        </p:nvSpPr>
        <p:spPr>
          <a:xfrm>
            <a:off x="360000" y="360000"/>
            <a:ext cx="10365912" cy="1008000"/>
          </a:xfrm>
        </p:spPr>
        <p:txBody>
          <a:bodyPr/>
          <a:lstStyle/>
          <a:p>
            <a:r>
              <a:rPr lang="en-US" dirty="0"/>
              <a:t>What is the NSW Premier’s Reading Challenge?</a:t>
            </a:r>
            <a:endParaRPr lang="en-AU" dirty="0"/>
          </a:p>
        </p:txBody>
      </p:sp>
      <p:sp>
        <p:nvSpPr>
          <p:cNvPr id="14" name="Text Placeholder 13">
            <a:extLst>
              <a:ext uri="{FF2B5EF4-FFF2-40B4-BE49-F238E27FC236}">
                <a16:creationId xmlns:a16="http://schemas.microsoft.com/office/drawing/2014/main" id="{3D0B714E-85CB-401D-80F2-9FA56184471F}"/>
              </a:ext>
            </a:extLst>
          </p:cNvPr>
          <p:cNvSpPr>
            <a:spLocks noGrp="1"/>
          </p:cNvSpPr>
          <p:nvPr>
            <p:ph type="body" sz="quarter" idx="13"/>
          </p:nvPr>
        </p:nvSpPr>
        <p:spPr>
          <a:xfrm>
            <a:off x="6216002" y="1572600"/>
            <a:ext cx="5688000" cy="4943400"/>
          </a:xfrm>
        </p:spPr>
        <p:txBody>
          <a:bodyPr numCol="1">
            <a:normAutofit fontScale="92500" lnSpcReduction="20000"/>
          </a:bodyPr>
          <a:lstStyle/>
          <a:p>
            <a:pPr lvl="2"/>
            <a:r>
              <a:rPr lang="en-AU" b="0" i="0" dirty="0">
                <a:solidFill>
                  <a:srgbClr val="000000"/>
                </a:solidFill>
                <a:effectLst/>
              </a:rPr>
              <a:t>The PRC is a state-wide reading challenge open to every K-10 student in NSW that aims to encourage you to read, to read more, and to read more widely and develop a love of reading for the joy of it!  </a:t>
            </a:r>
          </a:p>
          <a:p>
            <a:pPr lvl="2"/>
            <a:endParaRPr lang="en-AU" dirty="0">
              <a:solidFill>
                <a:srgbClr val="000000"/>
              </a:solidFill>
            </a:endParaRPr>
          </a:p>
          <a:p>
            <a:pPr lvl="2"/>
            <a:r>
              <a:rPr lang="en-AU" b="0" i="0" dirty="0">
                <a:solidFill>
                  <a:srgbClr val="000000"/>
                </a:solidFill>
                <a:effectLst/>
              </a:rPr>
              <a:t>Part of the challenge involves reading a certain number of books from a set list. These books are read and reviewed by teachers and teacher librarians for their suitability and quality - so every PRC book comes with a recommendation! </a:t>
            </a:r>
          </a:p>
          <a:p>
            <a:pPr lvl="2"/>
            <a:endParaRPr lang="en-AU" dirty="0">
              <a:solidFill>
                <a:srgbClr val="000000"/>
              </a:solidFill>
            </a:endParaRPr>
          </a:p>
          <a:p>
            <a:pPr lvl="2"/>
            <a:r>
              <a:rPr lang="en-AU" b="0" i="0" dirty="0">
                <a:solidFill>
                  <a:srgbClr val="000000"/>
                </a:solidFill>
                <a:effectLst/>
              </a:rPr>
              <a:t>There is a huge range of books (almost 11,000) on the PRC booklists - each challenge level contains a huge range of fiction, non-fiction, graphic novels, and picture books. </a:t>
            </a:r>
            <a:endParaRPr lang="en-AU" dirty="0">
              <a:solidFill>
                <a:srgbClr val="000000"/>
              </a:solidFill>
            </a:endParaRPr>
          </a:p>
          <a:p>
            <a:pPr lvl="2"/>
            <a:endParaRPr lang="en-AU" dirty="0">
              <a:solidFill>
                <a:srgbClr val="000000"/>
              </a:solidFill>
            </a:endParaRPr>
          </a:p>
          <a:p>
            <a:pPr lvl="2"/>
            <a:r>
              <a:rPr lang="en-AU" dirty="0">
                <a:solidFill>
                  <a:srgbClr val="000000"/>
                </a:solidFill>
              </a:rPr>
              <a:t>Students can also read up to 10 personal choice books as part of the Challenge. Personal choice books are books that are not on the NSW PRC booklists, or feature on Challenge booklists you cannot read from. </a:t>
            </a:r>
            <a:endParaRPr lang="en-AU" dirty="0"/>
          </a:p>
        </p:txBody>
      </p:sp>
      <p:sp>
        <p:nvSpPr>
          <p:cNvPr id="5" name="Slide Number Placeholder 4">
            <a:extLst>
              <a:ext uri="{FF2B5EF4-FFF2-40B4-BE49-F238E27FC236}">
                <a16:creationId xmlns:a16="http://schemas.microsoft.com/office/drawing/2014/main" id="{D9B51B8C-132B-49F6-9610-14E609099D52}"/>
              </a:ext>
            </a:extLst>
          </p:cNvPr>
          <p:cNvSpPr>
            <a:spLocks noGrp="1"/>
          </p:cNvSpPr>
          <p:nvPr>
            <p:ph type="sldNum" sz="quarter" idx="16"/>
          </p:nvPr>
        </p:nvSpPr>
        <p:spPr/>
        <p:txBody>
          <a:bodyPr/>
          <a:lstStyle/>
          <a:p>
            <a:fld id="{10A01DC5-1685-4615-8240-15192985C6A2}" type="slidenum">
              <a:rPr lang="en-AU" smtClean="0"/>
              <a:pPr/>
              <a:t>2</a:t>
            </a:fld>
            <a:endParaRPr lang="en-AU"/>
          </a:p>
        </p:txBody>
      </p:sp>
      <p:pic>
        <p:nvPicPr>
          <p:cNvPr id="10" name="Picture 9" descr="A group of girls reading books">
            <a:extLst>
              <a:ext uri="{FF2B5EF4-FFF2-40B4-BE49-F238E27FC236}">
                <a16:creationId xmlns:a16="http://schemas.microsoft.com/office/drawing/2014/main" id="{92DDB943-7863-B8E9-4F88-7E24820EF28E}"/>
              </a:ext>
            </a:extLst>
          </p:cNvPr>
          <p:cNvPicPr>
            <a:picLocks noChangeAspect="1"/>
          </p:cNvPicPr>
          <p:nvPr/>
        </p:nvPicPr>
        <p:blipFill rotWithShape="1">
          <a:blip r:embed="rId2">
            <a:extLst>
              <a:ext uri="{28A0092B-C50C-407E-A947-70E740481C1C}">
                <a14:useLocalDpi xmlns:a14="http://schemas.microsoft.com/office/drawing/2010/main" val="0"/>
              </a:ext>
            </a:extLst>
          </a:blip>
          <a:srcRect l="7671" r="7234"/>
          <a:stretch/>
        </p:blipFill>
        <p:spPr>
          <a:xfrm>
            <a:off x="-1" y="1572600"/>
            <a:ext cx="5976000" cy="4680000"/>
          </a:xfrm>
          <a:prstGeom prst="rect">
            <a:avLst/>
          </a:prstGeom>
        </p:spPr>
      </p:pic>
      <p:pic>
        <p:nvPicPr>
          <p:cNvPr id="15" name="Picture 14" descr="A teacher reading a book to a class of young students sitting on the floor of a classroom.">
            <a:extLst>
              <a:ext uri="{FF2B5EF4-FFF2-40B4-BE49-F238E27FC236}">
                <a16:creationId xmlns:a16="http://schemas.microsoft.com/office/drawing/2014/main" id="{7C16BBFC-6756-2298-11E2-DE95153EC886}"/>
              </a:ext>
            </a:extLst>
          </p:cNvPr>
          <p:cNvPicPr>
            <a:picLocks noChangeAspect="1"/>
          </p:cNvPicPr>
          <p:nvPr/>
        </p:nvPicPr>
        <p:blipFill rotWithShape="1">
          <a:blip r:embed="rId3">
            <a:extLst>
              <a:ext uri="{28A0092B-C50C-407E-A947-70E740481C1C}">
                <a14:useLocalDpi xmlns:a14="http://schemas.microsoft.com/office/drawing/2010/main" val="0"/>
              </a:ext>
            </a:extLst>
          </a:blip>
          <a:srcRect r="14905"/>
          <a:stretch/>
        </p:blipFill>
        <p:spPr>
          <a:xfrm>
            <a:off x="0" y="1572600"/>
            <a:ext cx="5975999" cy="4680000"/>
          </a:xfrm>
          <a:prstGeom prst="rect">
            <a:avLst/>
          </a:prstGeom>
        </p:spPr>
      </p:pic>
    </p:spTree>
    <p:extLst>
      <p:ext uri="{BB962C8B-B14F-4D97-AF65-F5344CB8AC3E}">
        <p14:creationId xmlns:p14="http://schemas.microsoft.com/office/powerpoint/2010/main" val="2465139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F0B-787F-DFAC-F7C8-3CB77AB14843}"/>
              </a:ext>
            </a:extLst>
          </p:cNvPr>
          <p:cNvSpPr>
            <a:spLocks noGrp="1"/>
          </p:cNvSpPr>
          <p:nvPr>
            <p:ph type="title"/>
          </p:nvPr>
        </p:nvSpPr>
        <p:spPr>
          <a:xfrm>
            <a:off x="360000" y="360000"/>
            <a:ext cx="10080000" cy="1008000"/>
          </a:xfrm>
        </p:spPr>
        <p:txBody>
          <a:bodyPr anchor="t">
            <a:normAutofit/>
          </a:bodyPr>
          <a:lstStyle/>
          <a:p>
            <a:r>
              <a:rPr lang="en-AU" dirty="0"/>
              <a:t>What are the rules of the Challenge? </a:t>
            </a:r>
          </a:p>
        </p:txBody>
      </p:sp>
      <p:pic>
        <p:nvPicPr>
          <p:cNvPr id="10" name="Picture 9" descr="A diagram outlining how many books students need to read to complete the NSW Premier's Reading Challenge. It indicates that at least 20 books must be from the K-2, 3-4 or 5-6 Challenge lists, while up to 10 can be Personal Choice books. ">
            <a:extLst>
              <a:ext uri="{FF2B5EF4-FFF2-40B4-BE49-F238E27FC236}">
                <a16:creationId xmlns:a16="http://schemas.microsoft.com/office/drawing/2014/main" id="{C3FB0570-3D3A-DABB-8CA1-7816ED69A1BB}"/>
              </a:ext>
            </a:extLst>
          </p:cNvPr>
          <p:cNvPicPr>
            <a:picLocks noChangeAspect="1"/>
          </p:cNvPicPr>
          <p:nvPr/>
        </p:nvPicPr>
        <p:blipFill>
          <a:blip r:embed="rId2"/>
          <a:stretch>
            <a:fillRect/>
          </a:stretch>
        </p:blipFill>
        <p:spPr>
          <a:xfrm>
            <a:off x="5911484" y="1458000"/>
            <a:ext cx="6221149" cy="5148000"/>
          </a:xfrm>
          <a:prstGeom prst="rect">
            <a:avLst/>
          </a:prstGeom>
          <a:noFill/>
        </p:spPr>
      </p:pic>
      <p:sp>
        <p:nvSpPr>
          <p:cNvPr id="15" name="Content Placeholder 3">
            <a:extLst>
              <a:ext uri="{FF2B5EF4-FFF2-40B4-BE49-F238E27FC236}">
                <a16:creationId xmlns:a16="http://schemas.microsoft.com/office/drawing/2014/main" id="{CEDE78D3-E3B7-8227-CD60-D77CDC11CE91}"/>
              </a:ext>
            </a:extLst>
          </p:cNvPr>
          <p:cNvSpPr>
            <a:spLocks noGrp="1"/>
          </p:cNvSpPr>
          <p:nvPr>
            <p:ph sz="half" idx="2"/>
          </p:nvPr>
        </p:nvSpPr>
        <p:spPr>
          <a:xfrm>
            <a:off x="360000" y="1368000"/>
            <a:ext cx="5551484" cy="5027544"/>
          </a:xfrm>
        </p:spPr>
        <p:txBody>
          <a:bodyPr/>
          <a:lstStyle/>
          <a:p>
            <a:r>
              <a:rPr lang="en-AU" sz="2400" dirty="0"/>
              <a:t>You must read </a:t>
            </a:r>
            <a:r>
              <a:rPr lang="en-AU" sz="2400" b="1" dirty="0"/>
              <a:t>30 books </a:t>
            </a:r>
            <a:r>
              <a:rPr lang="en-AU" sz="2400" dirty="0"/>
              <a:t>and complete your online Student Reading Record by </a:t>
            </a:r>
            <a:r>
              <a:rPr lang="en-AU" sz="2400" dirty="0">
                <a:solidFill>
                  <a:srgbClr val="D7153A"/>
                </a:solidFill>
              </a:rPr>
              <a:t>Friday 23 August 2024 (11:59pm) </a:t>
            </a:r>
            <a:r>
              <a:rPr lang="en-AU" sz="2400" dirty="0"/>
              <a:t>to successfully complete the Challenge.</a:t>
            </a:r>
          </a:p>
          <a:p>
            <a:pPr marL="285750" lvl="2" indent="-285750">
              <a:buFont typeface="Arial" panose="020B0604020202020204" pitchFamily="34" charset="0"/>
              <a:buChar char="•"/>
            </a:pPr>
            <a:r>
              <a:rPr lang="en-AU" sz="2000" dirty="0"/>
              <a:t>Your Challenge books can be read from the K-2, 3-4 or 5-6 booklists. </a:t>
            </a:r>
          </a:p>
          <a:p>
            <a:pPr marL="285750" lvl="2" indent="-285750">
              <a:buFont typeface="Arial" panose="020B0604020202020204" pitchFamily="34" charset="0"/>
              <a:buChar char="•"/>
            </a:pPr>
            <a:r>
              <a:rPr lang="en-AU" sz="2000" dirty="0"/>
              <a:t>At least 20 of your 30 books must be from the PRC booklists. </a:t>
            </a:r>
          </a:p>
          <a:p>
            <a:pPr marL="285750" lvl="2" indent="-285750">
              <a:buFont typeface="Arial" panose="020B0604020202020204" pitchFamily="34" charset="0"/>
              <a:buChar char="•"/>
            </a:pPr>
            <a:r>
              <a:rPr lang="en-AU" sz="2000" dirty="0"/>
              <a:t>You can include up to 10 choice books as part of your 30 book total. </a:t>
            </a:r>
          </a:p>
          <a:p>
            <a:pPr marL="285750" lvl="2" indent="-285750">
              <a:buFont typeface="Arial" panose="020B0604020202020204" pitchFamily="34" charset="0"/>
              <a:buChar char="•"/>
            </a:pPr>
            <a:r>
              <a:rPr lang="en-AU" sz="2000" dirty="0"/>
              <a:t>Up to 5 books from a </a:t>
            </a:r>
            <a:r>
              <a:rPr lang="en-AU" sz="2000" dirty="0">
                <a:solidFill>
                  <a:schemeClr val="tx2"/>
                </a:solidFill>
              </a:rPr>
              <a:t>PRC series </a:t>
            </a:r>
            <a:r>
              <a:rPr lang="en-AU" sz="2000" dirty="0"/>
              <a:t>can count towards your PRC list booklist titles. You can read up to 10 more from the same series as Personal Choice books.  </a:t>
            </a:r>
          </a:p>
          <a:p>
            <a:pPr marL="285750" lvl="2" indent="-285750">
              <a:buFont typeface="Arial" panose="020B0604020202020204" pitchFamily="34" charset="0"/>
              <a:buChar char="•"/>
            </a:pPr>
            <a:endParaRPr lang="en-AU" dirty="0"/>
          </a:p>
          <a:p>
            <a:endParaRPr lang="en-AU" dirty="0"/>
          </a:p>
          <a:p>
            <a:endParaRPr lang="en-AU" dirty="0"/>
          </a:p>
          <a:p>
            <a:r>
              <a:rPr lang="en-AU" dirty="0"/>
              <a:t> </a:t>
            </a:r>
          </a:p>
          <a:p>
            <a:endParaRPr lang="en-US" dirty="0"/>
          </a:p>
        </p:txBody>
      </p:sp>
      <p:sp>
        <p:nvSpPr>
          <p:cNvPr id="6" name="Slide Number Placeholder 5">
            <a:extLst>
              <a:ext uri="{FF2B5EF4-FFF2-40B4-BE49-F238E27FC236}">
                <a16:creationId xmlns:a16="http://schemas.microsoft.com/office/drawing/2014/main" id="{51B7DCE7-9347-9217-705F-20FB2C2CEA04}"/>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a:t>
            </a:fld>
            <a:endParaRPr lang="en-AU"/>
          </a:p>
        </p:txBody>
      </p:sp>
    </p:spTree>
    <p:extLst>
      <p:ext uri="{BB962C8B-B14F-4D97-AF65-F5344CB8AC3E}">
        <p14:creationId xmlns:p14="http://schemas.microsoft.com/office/powerpoint/2010/main" val="2279447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F0B-787F-DFAC-F7C8-3CB77AB14843}"/>
              </a:ext>
            </a:extLst>
          </p:cNvPr>
          <p:cNvSpPr>
            <a:spLocks noGrp="1"/>
          </p:cNvSpPr>
          <p:nvPr>
            <p:ph type="title"/>
          </p:nvPr>
        </p:nvSpPr>
        <p:spPr>
          <a:xfrm>
            <a:off x="360000" y="360000"/>
            <a:ext cx="10080000" cy="1008000"/>
          </a:xfrm>
        </p:spPr>
        <p:txBody>
          <a:bodyPr anchor="t">
            <a:normAutofit/>
          </a:bodyPr>
          <a:lstStyle/>
          <a:p>
            <a:r>
              <a:rPr lang="en-AU" dirty="0"/>
              <a:t>How does the Series rule work? </a:t>
            </a:r>
          </a:p>
        </p:txBody>
      </p:sp>
      <p:sp>
        <p:nvSpPr>
          <p:cNvPr id="15" name="Content Placeholder 3">
            <a:extLst>
              <a:ext uri="{FF2B5EF4-FFF2-40B4-BE49-F238E27FC236}">
                <a16:creationId xmlns:a16="http://schemas.microsoft.com/office/drawing/2014/main" id="{CEDE78D3-E3B7-8227-CD60-D77CDC11CE91}"/>
              </a:ext>
            </a:extLst>
          </p:cNvPr>
          <p:cNvSpPr>
            <a:spLocks noGrp="1"/>
          </p:cNvSpPr>
          <p:nvPr>
            <p:ph sz="half" idx="2"/>
          </p:nvPr>
        </p:nvSpPr>
        <p:spPr>
          <a:xfrm>
            <a:off x="360000" y="2178000"/>
            <a:ext cx="5071536" cy="4320000"/>
          </a:xfrm>
        </p:spPr>
        <p:txBody>
          <a:bodyPr/>
          <a:lstStyle/>
          <a:p>
            <a:r>
              <a:rPr lang="en-AU" dirty="0"/>
              <a:t>If you read all 10 of these books and wanted to add these to your Student Reading Record: </a:t>
            </a:r>
          </a:p>
          <a:p>
            <a:pPr marL="342900" indent="-342900">
              <a:buFont typeface="Arial" panose="020B0604020202020204" pitchFamily="34" charset="0"/>
              <a:buChar char="•"/>
            </a:pPr>
            <a:r>
              <a:rPr lang="en-AU" dirty="0"/>
              <a:t>The first 5 would appear as PRC books on your Reading Record</a:t>
            </a:r>
          </a:p>
          <a:p>
            <a:pPr marL="342900" indent="-342900">
              <a:buFont typeface="Arial" panose="020B0604020202020204" pitchFamily="34" charset="0"/>
              <a:buChar char="•"/>
            </a:pPr>
            <a:r>
              <a:rPr lang="en-AU" dirty="0"/>
              <a:t>The remaining </a:t>
            </a:r>
            <a:r>
              <a:rPr lang="en-AU" i="1" dirty="0"/>
              <a:t>Bluey </a:t>
            </a:r>
            <a:r>
              <a:rPr lang="en-AU" dirty="0"/>
              <a:t>books would be added Personal Choice books, taking up 5 of your 10 Personal Choice spots on your Reading Record. </a:t>
            </a:r>
          </a:p>
          <a:p>
            <a:r>
              <a:rPr lang="en-AU" dirty="0"/>
              <a:t>It doesn’t matter what order you enter series into your Reading Record. </a:t>
            </a:r>
          </a:p>
          <a:p>
            <a:r>
              <a:rPr lang="en-AU" dirty="0"/>
              <a:t>Series that are 5 books or less do not trigger the series rule. </a:t>
            </a:r>
          </a:p>
          <a:p>
            <a:pPr marL="342900" indent="-342900">
              <a:buFont typeface="Arial" panose="020B0604020202020204" pitchFamily="34" charset="0"/>
              <a:buChar char="•"/>
            </a:pPr>
            <a:endParaRPr lang="en-AU" dirty="0"/>
          </a:p>
          <a:p>
            <a:endParaRPr lang="en-AU" dirty="0"/>
          </a:p>
          <a:p>
            <a:endParaRPr lang="en-AU" dirty="0"/>
          </a:p>
          <a:p>
            <a:r>
              <a:rPr lang="en-AU" dirty="0"/>
              <a:t> </a:t>
            </a:r>
          </a:p>
          <a:p>
            <a:endParaRPr lang="en-US" dirty="0"/>
          </a:p>
        </p:txBody>
      </p:sp>
      <p:sp>
        <p:nvSpPr>
          <p:cNvPr id="6" name="Slide Number Placeholder 5">
            <a:extLst>
              <a:ext uri="{FF2B5EF4-FFF2-40B4-BE49-F238E27FC236}">
                <a16:creationId xmlns:a16="http://schemas.microsoft.com/office/drawing/2014/main" id="{51B7DCE7-9347-9217-705F-20FB2C2CEA04}"/>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a:t>
            </a:fld>
            <a:endParaRPr lang="en-AU"/>
          </a:p>
        </p:txBody>
      </p:sp>
      <p:pic>
        <p:nvPicPr>
          <p:cNvPr id="4" name="Picture 3" descr="A diagram explaining how the series rule works, using books from the Bluey series. ">
            <a:extLst>
              <a:ext uri="{FF2B5EF4-FFF2-40B4-BE49-F238E27FC236}">
                <a16:creationId xmlns:a16="http://schemas.microsoft.com/office/drawing/2014/main" id="{93753E3C-67BC-B057-89B9-2BCE0822DAE9}"/>
              </a:ext>
            </a:extLst>
          </p:cNvPr>
          <p:cNvPicPr>
            <a:picLocks noChangeAspect="1"/>
          </p:cNvPicPr>
          <p:nvPr/>
        </p:nvPicPr>
        <p:blipFill>
          <a:blip r:embed="rId2"/>
          <a:stretch>
            <a:fillRect/>
          </a:stretch>
        </p:blipFill>
        <p:spPr>
          <a:xfrm>
            <a:off x="6895539" y="1171454"/>
            <a:ext cx="4962744" cy="1957904"/>
          </a:xfrm>
          <a:prstGeom prst="rect">
            <a:avLst/>
          </a:prstGeom>
        </p:spPr>
      </p:pic>
      <p:pic>
        <p:nvPicPr>
          <p:cNvPr id="9" name="Picture 8">
            <a:extLst>
              <a:ext uri="{FF2B5EF4-FFF2-40B4-BE49-F238E27FC236}">
                <a16:creationId xmlns:a16="http://schemas.microsoft.com/office/drawing/2014/main" id="{48F027C0-B79D-3C39-E4C3-A67DE94E55DD}"/>
              </a:ext>
            </a:extLst>
          </p:cNvPr>
          <p:cNvPicPr>
            <a:picLocks noChangeAspect="1"/>
          </p:cNvPicPr>
          <p:nvPr/>
        </p:nvPicPr>
        <p:blipFill>
          <a:blip r:embed="rId3"/>
          <a:stretch>
            <a:fillRect/>
          </a:stretch>
        </p:blipFill>
        <p:spPr>
          <a:xfrm>
            <a:off x="6895539" y="3149447"/>
            <a:ext cx="4834948" cy="1884107"/>
          </a:xfrm>
          <a:prstGeom prst="rect">
            <a:avLst/>
          </a:prstGeom>
        </p:spPr>
      </p:pic>
      <p:sp>
        <p:nvSpPr>
          <p:cNvPr id="14" name="TextBox 13">
            <a:extLst>
              <a:ext uri="{FF2B5EF4-FFF2-40B4-BE49-F238E27FC236}">
                <a16:creationId xmlns:a16="http://schemas.microsoft.com/office/drawing/2014/main" id="{DEEA91E9-B17E-836A-592B-E476E345DE84}"/>
              </a:ext>
            </a:extLst>
          </p:cNvPr>
          <p:cNvSpPr txBox="1"/>
          <p:nvPr/>
        </p:nvSpPr>
        <p:spPr>
          <a:xfrm>
            <a:off x="235134" y="1171454"/>
            <a:ext cx="8078687" cy="830997"/>
          </a:xfrm>
          <a:prstGeom prst="rect">
            <a:avLst/>
          </a:prstGeom>
          <a:noFill/>
        </p:spPr>
        <p:txBody>
          <a:bodyPr wrap="square">
            <a:spAutoFit/>
          </a:bodyPr>
          <a:lstStyle/>
          <a:p>
            <a:r>
              <a:rPr lang="en-AU" dirty="0"/>
              <a:t>Let’s look at an example. There are 10 books from the </a:t>
            </a:r>
            <a:r>
              <a:rPr lang="en-AU" i="1" dirty="0"/>
              <a:t>Bluey </a:t>
            </a:r>
            <a:r>
              <a:rPr lang="en-AU" dirty="0"/>
              <a:t>series on the PRC K-2 booklist. </a:t>
            </a:r>
          </a:p>
        </p:txBody>
      </p:sp>
      <p:pic>
        <p:nvPicPr>
          <p:cNvPr id="19" name="Picture 18">
            <a:extLst>
              <a:ext uri="{FF2B5EF4-FFF2-40B4-BE49-F238E27FC236}">
                <a16:creationId xmlns:a16="http://schemas.microsoft.com/office/drawing/2014/main" id="{1BD1F2ED-A33B-5FB8-D272-1497E408BDAF}"/>
              </a:ext>
            </a:extLst>
          </p:cNvPr>
          <p:cNvPicPr>
            <a:picLocks noChangeAspect="1"/>
          </p:cNvPicPr>
          <p:nvPr/>
        </p:nvPicPr>
        <p:blipFill>
          <a:blip r:embed="rId4"/>
          <a:stretch>
            <a:fillRect/>
          </a:stretch>
        </p:blipFill>
        <p:spPr>
          <a:xfrm>
            <a:off x="6941883" y="5306027"/>
            <a:ext cx="4742260" cy="1389973"/>
          </a:xfrm>
          <a:prstGeom prst="rect">
            <a:avLst/>
          </a:prstGeom>
        </p:spPr>
      </p:pic>
    </p:spTree>
    <p:extLst>
      <p:ext uri="{BB962C8B-B14F-4D97-AF65-F5344CB8AC3E}">
        <p14:creationId xmlns:p14="http://schemas.microsoft.com/office/powerpoint/2010/main" val="2446783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F0B-787F-DFAC-F7C8-3CB77AB14843}"/>
              </a:ext>
            </a:extLst>
          </p:cNvPr>
          <p:cNvSpPr>
            <a:spLocks noGrp="1"/>
          </p:cNvSpPr>
          <p:nvPr>
            <p:ph type="title"/>
          </p:nvPr>
        </p:nvSpPr>
        <p:spPr>
          <a:xfrm>
            <a:off x="360000" y="360000"/>
            <a:ext cx="10080000" cy="1008000"/>
          </a:xfrm>
        </p:spPr>
        <p:txBody>
          <a:bodyPr anchor="t">
            <a:normAutofit/>
          </a:bodyPr>
          <a:lstStyle/>
          <a:p>
            <a:r>
              <a:rPr lang="en-US" dirty="0"/>
              <a:t>How do my books need to be read? </a:t>
            </a:r>
            <a:endParaRPr lang="en-AU" dirty="0"/>
          </a:p>
        </p:txBody>
      </p:sp>
      <p:sp>
        <p:nvSpPr>
          <p:cNvPr id="15" name="Content Placeholder 3">
            <a:extLst>
              <a:ext uri="{FF2B5EF4-FFF2-40B4-BE49-F238E27FC236}">
                <a16:creationId xmlns:a16="http://schemas.microsoft.com/office/drawing/2014/main" id="{CEDE78D3-E3B7-8227-CD60-D77CDC11CE91}"/>
              </a:ext>
            </a:extLst>
          </p:cNvPr>
          <p:cNvSpPr>
            <a:spLocks noGrp="1"/>
          </p:cNvSpPr>
          <p:nvPr>
            <p:ph sz="half" idx="2"/>
          </p:nvPr>
        </p:nvSpPr>
        <p:spPr>
          <a:xfrm>
            <a:off x="208054" y="1543866"/>
            <a:ext cx="6104300" cy="4320000"/>
          </a:xfrm>
        </p:spPr>
        <p:txBody>
          <a:bodyPr/>
          <a:lstStyle/>
          <a:p>
            <a:pPr marL="285750" lvl="2" indent="-285750">
              <a:buFont typeface="Arial" panose="020B0604020202020204" pitchFamily="34" charset="0"/>
              <a:buChar char="•"/>
            </a:pPr>
            <a:r>
              <a:rPr lang="en-AU" sz="2000" dirty="0"/>
              <a:t>You can read books on your own, read them with someone else, or someone can read them to you.</a:t>
            </a:r>
          </a:p>
          <a:p>
            <a:pPr marL="285750" lvl="2" indent="-285750">
              <a:buFont typeface="Arial" panose="020B0604020202020204" pitchFamily="34" charset="0"/>
              <a:buChar char="•"/>
            </a:pPr>
            <a:r>
              <a:rPr lang="en-AU" sz="2000" dirty="0"/>
              <a:t>You can read books or have them read to you in your home language. </a:t>
            </a:r>
          </a:p>
          <a:p>
            <a:pPr marL="285750" lvl="2" indent="-285750">
              <a:buFont typeface="Arial" panose="020B0604020202020204" pitchFamily="34" charset="0"/>
              <a:buChar char="•"/>
            </a:pPr>
            <a:r>
              <a:rPr lang="en-AU" sz="2000" dirty="0"/>
              <a:t>Books you read after the 2023 Challenge closed can be counted towards your 2024 Challenge.</a:t>
            </a:r>
          </a:p>
          <a:p>
            <a:pPr marL="285750" lvl="2" indent="-285750">
              <a:buFont typeface="Arial" panose="020B0604020202020204" pitchFamily="34" charset="0"/>
              <a:buChar char="•"/>
            </a:pPr>
            <a:r>
              <a:rPr lang="en-AU" sz="2000" dirty="0"/>
              <a:t>If you can read simple chapter books on your own, you can attempt the 3-4 Challenge instead. Your PRC coordinator or your parent/carer can help you change your Challenge level. </a:t>
            </a:r>
            <a:endParaRPr lang="en-AU" dirty="0"/>
          </a:p>
          <a:p>
            <a:endParaRPr lang="en-US" dirty="0"/>
          </a:p>
        </p:txBody>
      </p:sp>
      <p:sp>
        <p:nvSpPr>
          <p:cNvPr id="6" name="Slide Number Placeholder 5">
            <a:extLst>
              <a:ext uri="{FF2B5EF4-FFF2-40B4-BE49-F238E27FC236}">
                <a16:creationId xmlns:a16="http://schemas.microsoft.com/office/drawing/2014/main" id="{51B7DCE7-9347-9217-705F-20FB2C2CEA04}"/>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a:t>
            </a:fld>
            <a:endParaRPr lang="en-AU"/>
          </a:p>
        </p:txBody>
      </p:sp>
      <p:pic>
        <p:nvPicPr>
          <p:cNvPr id="4" name="Picture 3" descr="A student reads a book to her teacher and classmate.">
            <a:extLst>
              <a:ext uri="{FF2B5EF4-FFF2-40B4-BE49-F238E27FC236}">
                <a16:creationId xmlns:a16="http://schemas.microsoft.com/office/drawing/2014/main" id="{C7B7BF97-2705-1A82-FC6D-672160FAF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8436" y="1540283"/>
            <a:ext cx="5585510" cy="3712000"/>
          </a:xfrm>
          <a:prstGeom prst="rect">
            <a:avLst/>
          </a:prstGeom>
        </p:spPr>
      </p:pic>
    </p:spTree>
    <p:extLst>
      <p:ext uri="{BB962C8B-B14F-4D97-AF65-F5344CB8AC3E}">
        <p14:creationId xmlns:p14="http://schemas.microsoft.com/office/powerpoint/2010/main" val="2515487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F0B-787F-DFAC-F7C8-3CB77AB14843}"/>
              </a:ext>
            </a:extLst>
          </p:cNvPr>
          <p:cNvSpPr>
            <a:spLocks noGrp="1"/>
          </p:cNvSpPr>
          <p:nvPr>
            <p:ph type="title"/>
          </p:nvPr>
        </p:nvSpPr>
        <p:spPr>
          <a:xfrm>
            <a:off x="360000" y="360000"/>
            <a:ext cx="10080000" cy="1008000"/>
          </a:xfrm>
        </p:spPr>
        <p:txBody>
          <a:bodyPr anchor="t">
            <a:normAutofit/>
          </a:bodyPr>
          <a:lstStyle/>
          <a:p>
            <a:r>
              <a:rPr lang="en-AU" dirty="0"/>
              <a:t>PRC Awards </a:t>
            </a:r>
          </a:p>
        </p:txBody>
      </p:sp>
      <p:sp>
        <p:nvSpPr>
          <p:cNvPr id="15" name="Content Placeholder 3">
            <a:extLst>
              <a:ext uri="{FF2B5EF4-FFF2-40B4-BE49-F238E27FC236}">
                <a16:creationId xmlns:a16="http://schemas.microsoft.com/office/drawing/2014/main" id="{CEDE78D3-E3B7-8227-CD60-D77CDC11CE91}"/>
              </a:ext>
            </a:extLst>
          </p:cNvPr>
          <p:cNvSpPr>
            <a:spLocks noGrp="1"/>
          </p:cNvSpPr>
          <p:nvPr>
            <p:ph sz="half" idx="2"/>
          </p:nvPr>
        </p:nvSpPr>
        <p:spPr>
          <a:xfrm>
            <a:off x="208054" y="1368000"/>
            <a:ext cx="5367246" cy="4320000"/>
          </a:xfrm>
        </p:spPr>
        <p:txBody>
          <a:bodyPr/>
          <a:lstStyle/>
          <a:p>
            <a:r>
              <a:rPr lang="en-AU" sz="2400" dirty="0"/>
              <a:t>Every student who completes their online reading record and has their account validated by their PRC Coordinator will receive a certificate signed by the Premier of NSW.  </a:t>
            </a:r>
          </a:p>
          <a:p>
            <a:r>
              <a:rPr lang="en-AU" sz="2400" dirty="0"/>
              <a:t>There are three milestone awards that recognise ongoing reading: the Gold certificate, the Platinum certificate and the PRC Medal. </a:t>
            </a:r>
          </a:p>
          <a:p>
            <a:r>
              <a:rPr lang="en-AU" sz="2400" dirty="0"/>
              <a:t> </a:t>
            </a:r>
          </a:p>
        </p:txBody>
      </p:sp>
      <p:sp>
        <p:nvSpPr>
          <p:cNvPr id="6" name="Slide Number Placeholder 5">
            <a:extLst>
              <a:ext uri="{FF2B5EF4-FFF2-40B4-BE49-F238E27FC236}">
                <a16:creationId xmlns:a16="http://schemas.microsoft.com/office/drawing/2014/main" id="{51B7DCE7-9347-9217-705F-20FB2C2CEA04}"/>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a:t>
            </a:fld>
            <a:endParaRPr lang="en-AU"/>
          </a:p>
        </p:txBody>
      </p:sp>
      <p:graphicFrame>
        <p:nvGraphicFramePr>
          <p:cNvPr id="9" name="Table 8">
            <a:extLst>
              <a:ext uri="{FF2B5EF4-FFF2-40B4-BE49-F238E27FC236}">
                <a16:creationId xmlns:a16="http://schemas.microsoft.com/office/drawing/2014/main" id="{1B636011-5EA9-BC62-39C8-DD4564891A93}"/>
              </a:ext>
            </a:extLst>
          </p:cNvPr>
          <p:cNvGraphicFramePr>
            <a:graphicFrameLocks noGrp="1"/>
          </p:cNvGraphicFramePr>
          <p:nvPr>
            <p:extLst>
              <p:ext uri="{D42A27DB-BD31-4B8C-83A1-F6EECF244321}">
                <p14:modId xmlns:p14="http://schemas.microsoft.com/office/powerpoint/2010/main" val="768122734"/>
              </p:ext>
            </p:extLst>
          </p:nvPr>
        </p:nvGraphicFramePr>
        <p:xfrm>
          <a:off x="5766322" y="1212400"/>
          <a:ext cx="6217624" cy="5483600"/>
        </p:xfrm>
        <a:graphic>
          <a:graphicData uri="http://schemas.openxmlformats.org/drawingml/2006/table">
            <a:tbl>
              <a:tblPr firstRow="1" bandRow="1">
                <a:tableStyleId>{5A111915-BE36-4E01-A7E5-04B1672EAD32}</a:tableStyleId>
              </a:tblPr>
              <a:tblGrid>
                <a:gridCol w="2493743">
                  <a:extLst>
                    <a:ext uri="{9D8B030D-6E8A-4147-A177-3AD203B41FA5}">
                      <a16:colId xmlns:a16="http://schemas.microsoft.com/office/drawing/2014/main" val="1980943383"/>
                    </a:ext>
                  </a:extLst>
                </a:gridCol>
                <a:gridCol w="3723881">
                  <a:extLst>
                    <a:ext uri="{9D8B030D-6E8A-4147-A177-3AD203B41FA5}">
                      <a16:colId xmlns:a16="http://schemas.microsoft.com/office/drawing/2014/main" val="678505344"/>
                    </a:ext>
                  </a:extLst>
                </a:gridCol>
              </a:tblGrid>
              <a:tr h="787310">
                <a:tc>
                  <a:txBody>
                    <a:bodyPr/>
                    <a:lstStyle/>
                    <a:p>
                      <a:r>
                        <a:rPr lang="en-AU" dirty="0"/>
                        <a:t>Year of completing the Challenge</a:t>
                      </a:r>
                    </a:p>
                  </a:txBody>
                  <a:tcPr/>
                </a:tc>
                <a:tc>
                  <a:txBody>
                    <a:bodyPr/>
                    <a:lstStyle/>
                    <a:p>
                      <a:r>
                        <a:rPr lang="en-AU" dirty="0"/>
                        <a:t>Certificate awarded</a:t>
                      </a:r>
                    </a:p>
                  </a:txBody>
                  <a:tcPr/>
                </a:tc>
                <a:extLst>
                  <a:ext uri="{0D108BD9-81ED-4DB2-BD59-A6C34878D82A}">
                    <a16:rowId xmlns:a16="http://schemas.microsoft.com/office/drawing/2014/main" val="1724468230"/>
                  </a:ext>
                </a:extLst>
              </a:tr>
              <a:tr h="787310">
                <a:tc>
                  <a:txBody>
                    <a:bodyPr/>
                    <a:lstStyle/>
                    <a:p>
                      <a:r>
                        <a:rPr lang="en-AU" dirty="0"/>
                        <a:t>First year </a:t>
                      </a:r>
                    </a:p>
                    <a:p>
                      <a:r>
                        <a:rPr lang="en-AU" dirty="0"/>
                        <a:t>Second year </a:t>
                      </a:r>
                    </a:p>
                    <a:p>
                      <a:r>
                        <a:rPr lang="en-AU" dirty="0"/>
                        <a:t>Third Year </a:t>
                      </a:r>
                    </a:p>
                  </a:txBody>
                  <a:tcPr/>
                </a:tc>
                <a:tc>
                  <a:txBody>
                    <a:bodyPr/>
                    <a:lstStyle/>
                    <a:p>
                      <a:r>
                        <a:rPr lang="en-AU" dirty="0"/>
                        <a:t>Challenge completion certificate</a:t>
                      </a:r>
                    </a:p>
                  </a:txBody>
                  <a:tcPr/>
                </a:tc>
                <a:extLst>
                  <a:ext uri="{0D108BD9-81ED-4DB2-BD59-A6C34878D82A}">
                    <a16:rowId xmlns:a16="http://schemas.microsoft.com/office/drawing/2014/main" val="780749871"/>
                  </a:ext>
                </a:extLst>
              </a:tr>
              <a:tr h="314924">
                <a:tc>
                  <a:txBody>
                    <a:bodyPr/>
                    <a:lstStyle/>
                    <a:p>
                      <a:r>
                        <a:rPr lang="en-AU" dirty="0"/>
                        <a:t>Fourth year </a:t>
                      </a:r>
                    </a:p>
                  </a:txBody>
                  <a:tcPr/>
                </a:tc>
                <a:tc>
                  <a:txBody>
                    <a:bodyPr/>
                    <a:lstStyle/>
                    <a:p>
                      <a:r>
                        <a:rPr lang="en-AU" dirty="0">
                          <a:solidFill>
                            <a:schemeClr val="tx2"/>
                          </a:solidFill>
                        </a:rPr>
                        <a:t>Gold certificate</a:t>
                      </a:r>
                    </a:p>
                  </a:txBody>
                  <a:tcPr/>
                </a:tc>
                <a:extLst>
                  <a:ext uri="{0D108BD9-81ED-4DB2-BD59-A6C34878D82A}">
                    <a16:rowId xmlns:a16="http://schemas.microsoft.com/office/drawing/2014/main" val="3100571644"/>
                  </a:ext>
                </a:extLst>
              </a:tr>
              <a:tr h="551117">
                <a:tc>
                  <a:txBody>
                    <a:bodyPr/>
                    <a:lstStyle/>
                    <a:p>
                      <a:r>
                        <a:rPr lang="en-AU" dirty="0"/>
                        <a:t>Fifth year </a:t>
                      </a:r>
                    </a:p>
                    <a:p>
                      <a:r>
                        <a:rPr lang="en-AU" dirty="0"/>
                        <a:t>Sixth year </a:t>
                      </a:r>
                    </a:p>
                  </a:txBody>
                  <a:tcPr/>
                </a:tc>
                <a:tc>
                  <a:txBody>
                    <a:bodyPr/>
                    <a:lstStyle/>
                    <a:p>
                      <a:r>
                        <a:rPr lang="en-AU" dirty="0"/>
                        <a:t>Challenge completion certificate </a:t>
                      </a:r>
                    </a:p>
                  </a:txBody>
                  <a:tcPr/>
                </a:tc>
                <a:extLst>
                  <a:ext uri="{0D108BD9-81ED-4DB2-BD59-A6C34878D82A}">
                    <a16:rowId xmlns:a16="http://schemas.microsoft.com/office/drawing/2014/main" val="4076376804"/>
                  </a:ext>
                </a:extLst>
              </a:tr>
              <a:tr h="314924">
                <a:tc>
                  <a:txBody>
                    <a:bodyPr/>
                    <a:lstStyle/>
                    <a:p>
                      <a:r>
                        <a:rPr lang="en-AU" dirty="0"/>
                        <a:t>Seventh year </a:t>
                      </a:r>
                    </a:p>
                  </a:txBody>
                  <a:tcPr/>
                </a:tc>
                <a:tc>
                  <a:txBody>
                    <a:bodyPr/>
                    <a:lstStyle/>
                    <a:p>
                      <a:r>
                        <a:rPr lang="en-AU" dirty="0">
                          <a:solidFill>
                            <a:schemeClr val="tx2"/>
                          </a:solidFill>
                        </a:rPr>
                        <a:t>Platinum certificate </a:t>
                      </a:r>
                    </a:p>
                  </a:txBody>
                  <a:tcPr/>
                </a:tc>
                <a:extLst>
                  <a:ext uri="{0D108BD9-81ED-4DB2-BD59-A6C34878D82A}">
                    <a16:rowId xmlns:a16="http://schemas.microsoft.com/office/drawing/2014/main" val="3794915904"/>
                  </a:ext>
                </a:extLst>
              </a:tr>
              <a:tr h="787310">
                <a:tc>
                  <a:txBody>
                    <a:bodyPr/>
                    <a:lstStyle/>
                    <a:p>
                      <a:r>
                        <a:rPr lang="en-AU" dirty="0"/>
                        <a:t>Eighth year </a:t>
                      </a:r>
                    </a:p>
                    <a:p>
                      <a:r>
                        <a:rPr lang="en-AU" dirty="0"/>
                        <a:t>Ninth year </a:t>
                      </a:r>
                    </a:p>
                    <a:p>
                      <a:r>
                        <a:rPr lang="en-AU" dirty="0"/>
                        <a:t>Tenth year </a:t>
                      </a:r>
                    </a:p>
                  </a:txBody>
                  <a:tcPr/>
                </a:tc>
                <a:tc>
                  <a:txBody>
                    <a:bodyPr/>
                    <a:lstStyle/>
                    <a:p>
                      <a:r>
                        <a:rPr lang="en-AU" dirty="0"/>
                        <a:t>Challenge completion certificate </a:t>
                      </a:r>
                    </a:p>
                  </a:txBody>
                  <a:tcPr/>
                </a:tc>
                <a:extLst>
                  <a:ext uri="{0D108BD9-81ED-4DB2-BD59-A6C34878D82A}">
                    <a16:rowId xmlns:a16="http://schemas.microsoft.com/office/drawing/2014/main" val="1186801131"/>
                  </a:ext>
                </a:extLst>
              </a:tr>
              <a:tr h="1495890">
                <a:tc>
                  <a:txBody>
                    <a:bodyPr/>
                    <a:lstStyle/>
                    <a:p>
                      <a:r>
                        <a:rPr lang="en-AU" dirty="0"/>
                        <a:t>Every year from </a:t>
                      </a:r>
                      <a:br>
                        <a:rPr lang="en-AU" dirty="0"/>
                      </a:br>
                      <a:r>
                        <a:rPr lang="en-AU" dirty="0"/>
                        <a:t>Year 3 - Year 9 </a:t>
                      </a:r>
                      <a:r>
                        <a:rPr lang="en-AU" dirty="0">
                          <a:solidFill>
                            <a:srgbClr val="FF0000"/>
                          </a:solidFill>
                        </a:rPr>
                        <a:t>OR </a:t>
                      </a:r>
                    </a:p>
                    <a:p>
                      <a:r>
                        <a:rPr lang="en-AU" dirty="0"/>
                        <a:t>Seven times </a:t>
                      </a:r>
                      <a:br>
                        <a:rPr lang="en-AU" dirty="0"/>
                      </a:br>
                      <a:r>
                        <a:rPr lang="en-AU" dirty="0"/>
                        <a:t>between Year 3 </a:t>
                      </a:r>
                      <a:br>
                        <a:rPr lang="en-AU" dirty="0"/>
                      </a:br>
                      <a:r>
                        <a:rPr lang="en-AU" dirty="0"/>
                        <a:t>and Year 10 </a:t>
                      </a:r>
                    </a:p>
                  </a:txBody>
                  <a:tcPr/>
                </a:tc>
                <a:tc>
                  <a:txBody>
                    <a:bodyPr/>
                    <a:lstStyle/>
                    <a:p>
                      <a:r>
                        <a:rPr lang="en-AU" dirty="0">
                          <a:solidFill>
                            <a:schemeClr val="tx2"/>
                          </a:solidFill>
                        </a:rPr>
                        <a:t>PRC Medal </a:t>
                      </a:r>
                      <a:r>
                        <a:rPr lang="en-AU" dirty="0"/>
                        <a:t>and Challenge completion certificate </a:t>
                      </a:r>
                      <a:br>
                        <a:rPr lang="en-AU" dirty="0"/>
                      </a:br>
                      <a:r>
                        <a:rPr lang="en-AU" dirty="0"/>
                        <a:t>(Year 9 and 10 only)        </a:t>
                      </a:r>
                    </a:p>
                  </a:txBody>
                  <a:tcPr/>
                </a:tc>
                <a:extLst>
                  <a:ext uri="{0D108BD9-81ED-4DB2-BD59-A6C34878D82A}">
                    <a16:rowId xmlns:a16="http://schemas.microsoft.com/office/drawing/2014/main" val="3282861836"/>
                  </a:ext>
                </a:extLst>
              </a:tr>
            </a:tbl>
          </a:graphicData>
        </a:graphic>
      </p:graphicFrame>
    </p:spTree>
    <p:extLst>
      <p:ext uri="{BB962C8B-B14F-4D97-AF65-F5344CB8AC3E}">
        <p14:creationId xmlns:p14="http://schemas.microsoft.com/office/powerpoint/2010/main" val="3443158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F432-B8E9-7C72-66E2-21DEB3DC8C2A}"/>
              </a:ext>
            </a:extLst>
          </p:cNvPr>
          <p:cNvSpPr>
            <a:spLocks noGrp="1"/>
          </p:cNvSpPr>
          <p:nvPr>
            <p:ph type="title"/>
          </p:nvPr>
        </p:nvSpPr>
        <p:spPr/>
        <p:txBody>
          <a:bodyPr/>
          <a:lstStyle/>
          <a:p>
            <a:r>
              <a:rPr lang="en-AU" dirty="0"/>
              <a:t>How do I add books to my online reading record? </a:t>
            </a:r>
          </a:p>
        </p:txBody>
      </p:sp>
      <p:sp>
        <p:nvSpPr>
          <p:cNvPr id="5" name="Slide Number Placeholder 4">
            <a:extLst>
              <a:ext uri="{FF2B5EF4-FFF2-40B4-BE49-F238E27FC236}">
                <a16:creationId xmlns:a16="http://schemas.microsoft.com/office/drawing/2014/main" id="{862247F2-F602-8159-8F79-288C35DE25C8}"/>
              </a:ext>
            </a:extLst>
          </p:cNvPr>
          <p:cNvSpPr>
            <a:spLocks noGrp="1"/>
          </p:cNvSpPr>
          <p:nvPr>
            <p:ph type="sldNum" sz="quarter" idx="10"/>
          </p:nvPr>
        </p:nvSpPr>
        <p:spPr/>
        <p:txBody>
          <a:bodyPr/>
          <a:lstStyle/>
          <a:p>
            <a:fld id="{10A01DC5-1685-4615-8240-15192985C6A2}" type="slidenum">
              <a:rPr lang="en-AU" smtClean="0"/>
              <a:pPr/>
              <a:t>7</a:t>
            </a:fld>
            <a:endParaRPr lang="en-AU" dirty="0"/>
          </a:p>
        </p:txBody>
      </p:sp>
      <p:sp>
        <p:nvSpPr>
          <p:cNvPr id="11" name="Content Placeholder 10">
            <a:extLst>
              <a:ext uri="{FF2B5EF4-FFF2-40B4-BE49-F238E27FC236}">
                <a16:creationId xmlns:a16="http://schemas.microsoft.com/office/drawing/2014/main" id="{790C9941-5127-3514-1B7B-5AA41A15566B}"/>
              </a:ext>
            </a:extLst>
          </p:cNvPr>
          <p:cNvSpPr>
            <a:spLocks noGrp="1"/>
          </p:cNvSpPr>
          <p:nvPr>
            <p:ph sz="half" idx="1"/>
          </p:nvPr>
        </p:nvSpPr>
        <p:spPr>
          <a:xfrm>
            <a:off x="359999" y="1570704"/>
            <a:ext cx="10854847" cy="775211"/>
          </a:xfrm>
        </p:spPr>
        <p:txBody>
          <a:bodyPr/>
          <a:lstStyle/>
          <a:p>
            <a:r>
              <a:rPr lang="en-AU" dirty="0"/>
              <a:t>The Student Experience site is the easiest way to add books to your online reading record. </a:t>
            </a:r>
          </a:p>
          <a:p>
            <a:r>
              <a:rPr lang="en-AU" dirty="0"/>
              <a:t>Click on the banner on the PRC main site to navigate to the Student Experience site</a:t>
            </a:r>
          </a:p>
        </p:txBody>
      </p:sp>
      <p:pic>
        <p:nvPicPr>
          <p:cNvPr id="13" name="Picture 12" descr="A screenshot of the NSW Premier's Reading Challenge website, indicating how to navigate to the Student Experience site">
            <a:extLst>
              <a:ext uri="{FF2B5EF4-FFF2-40B4-BE49-F238E27FC236}">
                <a16:creationId xmlns:a16="http://schemas.microsoft.com/office/drawing/2014/main" id="{B2C80371-5A8A-7513-CC66-21F6E64D4B12}"/>
              </a:ext>
            </a:extLst>
          </p:cNvPr>
          <p:cNvPicPr>
            <a:picLocks noChangeAspect="1"/>
          </p:cNvPicPr>
          <p:nvPr/>
        </p:nvPicPr>
        <p:blipFill>
          <a:blip r:embed="rId2"/>
          <a:stretch>
            <a:fillRect/>
          </a:stretch>
        </p:blipFill>
        <p:spPr>
          <a:xfrm>
            <a:off x="183516" y="2420083"/>
            <a:ext cx="5968968" cy="3811328"/>
          </a:xfrm>
          <a:prstGeom prst="rect">
            <a:avLst/>
          </a:prstGeom>
        </p:spPr>
      </p:pic>
      <p:sp>
        <p:nvSpPr>
          <p:cNvPr id="20" name="Rectangle 19">
            <a:extLst>
              <a:ext uri="{FF2B5EF4-FFF2-40B4-BE49-F238E27FC236}">
                <a16:creationId xmlns:a16="http://schemas.microsoft.com/office/drawing/2014/main" id="{5466F5D7-0B5A-B346-949D-ECC5906DCC9A}"/>
              </a:ext>
            </a:extLst>
          </p:cNvPr>
          <p:cNvSpPr/>
          <p:nvPr/>
        </p:nvSpPr>
        <p:spPr>
          <a:xfrm>
            <a:off x="1530220" y="3689433"/>
            <a:ext cx="2509935" cy="53184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A screenshot of the home page of the Student Experience website.">
            <a:extLst>
              <a:ext uri="{FF2B5EF4-FFF2-40B4-BE49-F238E27FC236}">
                <a16:creationId xmlns:a16="http://schemas.microsoft.com/office/drawing/2014/main" id="{F2207B2E-198D-C53A-B4E1-90769F5A50A7}"/>
              </a:ext>
            </a:extLst>
          </p:cNvPr>
          <p:cNvPicPr>
            <a:picLocks noChangeAspect="1"/>
          </p:cNvPicPr>
          <p:nvPr/>
        </p:nvPicPr>
        <p:blipFill rotWithShape="1">
          <a:blip r:embed="rId3"/>
          <a:srcRect t="7900"/>
          <a:stretch/>
        </p:blipFill>
        <p:spPr>
          <a:xfrm>
            <a:off x="6152484" y="2420082"/>
            <a:ext cx="5941968" cy="3940405"/>
          </a:xfrm>
          <a:prstGeom prst="rect">
            <a:avLst/>
          </a:prstGeom>
        </p:spPr>
      </p:pic>
      <p:sp>
        <p:nvSpPr>
          <p:cNvPr id="21" name="Arrow: Right 20">
            <a:extLst>
              <a:ext uri="{FF2B5EF4-FFF2-40B4-BE49-F238E27FC236}">
                <a16:creationId xmlns:a16="http://schemas.microsoft.com/office/drawing/2014/main" id="{C0E8FF8A-8EC9-1B1E-88BD-7F2EDB95F5DD}"/>
              </a:ext>
            </a:extLst>
          </p:cNvPr>
          <p:cNvSpPr/>
          <p:nvPr/>
        </p:nvSpPr>
        <p:spPr>
          <a:xfrm rot="20565404">
            <a:off x="4043454" y="3146806"/>
            <a:ext cx="2389905" cy="384624"/>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54861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F432-B8E9-7C72-66E2-21DEB3DC8C2A}"/>
              </a:ext>
            </a:extLst>
          </p:cNvPr>
          <p:cNvSpPr>
            <a:spLocks noGrp="1"/>
          </p:cNvSpPr>
          <p:nvPr>
            <p:ph type="title"/>
          </p:nvPr>
        </p:nvSpPr>
        <p:spPr>
          <a:xfrm>
            <a:off x="360000" y="638358"/>
            <a:ext cx="10080000" cy="1008000"/>
          </a:xfrm>
        </p:spPr>
        <p:txBody>
          <a:bodyPr/>
          <a:lstStyle/>
          <a:p>
            <a:r>
              <a:rPr lang="en-AU" dirty="0"/>
              <a:t>Log into the student experience site</a:t>
            </a:r>
          </a:p>
        </p:txBody>
      </p:sp>
      <p:sp>
        <p:nvSpPr>
          <p:cNvPr id="5" name="Slide Number Placeholder 4">
            <a:extLst>
              <a:ext uri="{FF2B5EF4-FFF2-40B4-BE49-F238E27FC236}">
                <a16:creationId xmlns:a16="http://schemas.microsoft.com/office/drawing/2014/main" id="{862247F2-F602-8159-8F79-288C35DE25C8}"/>
              </a:ext>
            </a:extLst>
          </p:cNvPr>
          <p:cNvSpPr>
            <a:spLocks noGrp="1"/>
          </p:cNvSpPr>
          <p:nvPr>
            <p:ph type="sldNum" sz="quarter" idx="10"/>
          </p:nvPr>
        </p:nvSpPr>
        <p:spPr/>
        <p:txBody>
          <a:bodyPr/>
          <a:lstStyle/>
          <a:p>
            <a:fld id="{10A01DC5-1685-4615-8240-15192985C6A2}" type="slidenum">
              <a:rPr lang="en-AU" smtClean="0"/>
              <a:pPr/>
              <a:t>8</a:t>
            </a:fld>
            <a:endParaRPr lang="en-AU" dirty="0"/>
          </a:p>
        </p:txBody>
      </p:sp>
      <p:sp>
        <p:nvSpPr>
          <p:cNvPr id="11" name="Content Placeholder 10">
            <a:extLst>
              <a:ext uri="{FF2B5EF4-FFF2-40B4-BE49-F238E27FC236}">
                <a16:creationId xmlns:a16="http://schemas.microsoft.com/office/drawing/2014/main" id="{790C9941-5127-3514-1B7B-5AA41A15566B}"/>
              </a:ext>
            </a:extLst>
          </p:cNvPr>
          <p:cNvSpPr>
            <a:spLocks noGrp="1"/>
          </p:cNvSpPr>
          <p:nvPr>
            <p:ph sz="half" idx="1"/>
          </p:nvPr>
        </p:nvSpPr>
        <p:spPr>
          <a:xfrm>
            <a:off x="360000" y="1660354"/>
            <a:ext cx="5616000" cy="775211"/>
          </a:xfrm>
        </p:spPr>
        <p:txBody>
          <a:bodyPr/>
          <a:lstStyle/>
          <a:p>
            <a:r>
              <a:rPr lang="en-AU" dirty="0"/>
              <a:t>Click the log in option in the top right-hand corner, then enter your DoE username and password</a:t>
            </a:r>
          </a:p>
        </p:txBody>
      </p:sp>
      <p:pic>
        <p:nvPicPr>
          <p:cNvPr id="6" name="Picture 5" descr="A screenshot of the Student Experience site indicating where the log in button is located. ">
            <a:extLst>
              <a:ext uri="{FF2B5EF4-FFF2-40B4-BE49-F238E27FC236}">
                <a16:creationId xmlns:a16="http://schemas.microsoft.com/office/drawing/2014/main" id="{7293EB55-AC49-162B-28DD-4669729A91B7}"/>
              </a:ext>
            </a:extLst>
          </p:cNvPr>
          <p:cNvPicPr>
            <a:picLocks noChangeAspect="1"/>
          </p:cNvPicPr>
          <p:nvPr/>
        </p:nvPicPr>
        <p:blipFill rotWithShape="1">
          <a:blip r:embed="rId2"/>
          <a:srcRect l="5930"/>
          <a:stretch/>
        </p:blipFill>
        <p:spPr>
          <a:xfrm>
            <a:off x="27800" y="2603242"/>
            <a:ext cx="6068200" cy="3368351"/>
          </a:xfrm>
          <a:prstGeom prst="rect">
            <a:avLst/>
          </a:prstGeom>
        </p:spPr>
      </p:pic>
      <p:sp>
        <p:nvSpPr>
          <p:cNvPr id="7" name="Rectangle 6">
            <a:extLst>
              <a:ext uri="{FF2B5EF4-FFF2-40B4-BE49-F238E27FC236}">
                <a16:creationId xmlns:a16="http://schemas.microsoft.com/office/drawing/2014/main" id="{F624208F-D80A-03F9-35A0-0EB6D937DCDC}"/>
              </a:ext>
            </a:extLst>
          </p:cNvPr>
          <p:cNvSpPr/>
          <p:nvPr/>
        </p:nvSpPr>
        <p:spPr>
          <a:xfrm>
            <a:off x="5663682" y="2575249"/>
            <a:ext cx="441650" cy="26592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6203025E-BFF1-C21E-7ADA-C2E688D9E65D}"/>
              </a:ext>
            </a:extLst>
          </p:cNvPr>
          <p:cNvPicPr>
            <a:picLocks noChangeAspect="1"/>
          </p:cNvPicPr>
          <p:nvPr/>
        </p:nvPicPr>
        <p:blipFill rotWithShape="1">
          <a:blip r:embed="rId3"/>
          <a:srcRect l="64096"/>
          <a:stretch/>
        </p:blipFill>
        <p:spPr>
          <a:xfrm>
            <a:off x="6439936" y="1591970"/>
            <a:ext cx="3301224" cy="4583889"/>
          </a:xfrm>
          <a:prstGeom prst="rect">
            <a:avLst/>
          </a:prstGeom>
        </p:spPr>
      </p:pic>
      <p:sp>
        <p:nvSpPr>
          <p:cNvPr id="3" name="Arrow: Right 2">
            <a:extLst>
              <a:ext uri="{FF2B5EF4-FFF2-40B4-BE49-F238E27FC236}">
                <a16:creationId xmlns:a16="http://schemas.microsoft.com/office/drawing/2014/main" id="{84C13A56-7D04-E574-3000-0B2859C280B1}"/>
              </a:ext>
            </a:extLst>
          </p:cNvPr>
          <p:cNvSpPr/>
          <p:nvPr/>
        </p:nvSpPr>
        <p:spPr>
          <a:xfrm rot="16200000">
            <a:off x="5329497" y="3224939"/>
            <a:ext cx="1110022" cy="441649"/>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72365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F432-B8E9-7C72-66E2-21DEB3DC8C2A}"/>
              </a:ext>
            </a:extLst>
          </p:cNvPr>
          <p:cNvSpPr>
            <a:spLocks noGrp="1"/>
          </p:cNvSpPr>
          <p:nvPr>
            <p:ph type="title"/>
          </p:nvPr>
        </p:nvSpPr>
        <p:spPr>
          <a:xfrm>
            <a:off x="306210" y="342070"/>
            <a:ext cx="10080000" cy="1008000"/>
          </a:xfrm>
        </p:spPr>
        <p:txBody>
          <a:bodyPr/>
          <a:lstStyle/>
          <a:p>
            <a:r>
              <a:rPr lang="en-AU" dirty="0"/>
              <a:t>The PRC Student Experience Site</a:t>
            </a:r>
          </a:p>
        </p:txBody>
      </p:sp>
      <p:sp>
        <p:nvSpPr>
          <p:cNvPr id="5" name="Slide Number Placeholder 4">
            <a:extLst>
              <a:ext uri="{FF2B5EF4-FFF2-40B4-BE49-F238E27FC236}">
                <a16:creationId xmlns:a16="http://schemas.microsoft.com/office/drawing/2014/main" id="{862247F2-F602-8159-8F79-288C35DE25C8}"/>
              </a:ext>
            </a:extLst>
          </p:cNvPr>
          <p:cNvSpPr>
            <a:spLocks noGrp="1"/>
          </p:cNvSpPr>
          <p:nvPr>
            <p:ph type="sldNum" sz="quarter" idx="10"/>
          </p:nvPr>
        </p:nvSpPr>
        <p:spPr/>
        <p:txBody>
          <a:bodyPr/>
          <a:lstStyle/>
          <a:p>
            <a:fld id="{10A01DC5-1685-4615-8240-15192985C6A2}" type="slidenum">
              <a:rPr lang="en-AU" smtClean="0"/>
              <a:pPr/>
              <a:t>9</a:t>
            </a:fld>
            <a:endParaRPr lang="en-AU" dirty="0"/>
          </a:p>
        </p:txBody>
      </p:sp>
      <p:sp>
        <p:nvSpPr>
          <p:cNvPr id="11" name="Content Placeholder 10">
            <a:extLst>
              <a:ext uri="{FF2B5EF4-FFF2-40B4-BE49-F238E27FC236}">
                <a16:creationId xmlns:a16="http://schemas.microsoft.com/office/drawing/2014/main" id="{790C9941-5127-3514-1B7B-5AA41A15566B}"/>
              </a:ext>
            </a:extLst>
          </p:cNvPr>
          <p:cNvSpPr>
            <a:spLocks noGrp="1"/>
          </p:cNvSpPr>
          <p:nvPr>
            <p:ph sz="half" idx="1"/>
          </p:nvPr>
        </p:nvSpPr>
        <p:spPr>
          <a:xfrm>
            <a:off x="360000" y="1580391"/>
            <a:ext cx="11484000" cy="775211"/>
          </a:xfrm>
        </p:spPr>
        <p:txBody>
          <a:bodyPr/>
          <a:lstStyle/>
          <a:p>
            <a:r>
              <a:rPr lang="en-AU" dirty="0"/>
              <a:t>There are two main areas of the Student experience site: The search page and the student </a:t>
            </a:r>
            <a:br>
              <a:rPr lang="en-AU" dirty="0"/>
            </a:br>
            <a:r>
              <a:rPr lang="en-AU" dirty="0"/>
              <a:t>profile page.</a:t>
            </a:r>
          </a:p>
        </p:txBody>
      </p:sp>
      <p:pic>
        <p:nvPicPr>
          <p:cNvPr id="4" name="Picture 3">
            <a:extLst>
              <a:ext uri="{FF2B5EF4-FFF2-40B4-BE49-F238E27FC236}">
                <a16:creationId xmlns:a16="http://schemas.microsoft.com/office/drawing/2014/main" id="{EC40AEC4-A293-E750-B3B1-9E2D489E411B}"/>
              </a:ext>
            </a:extLst>
          </p:cNvPr>
          <p:cNvPicPr>
            <a:picLocks noChangeAspect="1"/>
          </p:cNvPicPr>
          <p:nvPr/>
        </p:nvPicPr>
        <p:blipFill>
          <a:blip r:embed="rId2"/>
          <a:stretch>
            <a:fillRect/>
          </a:stretch>
        </p:blipFill>
        <p:spPr>
          <a:xfrm>
            <a:off x="360000" y="3429000"/>
            <a:ext cx="4328541" cy="2873288"/>
          </a:xfrm>
          <a:prstGeom prst="rect">
            <a:avLst/>
          </a:prstGeom>
        </p:spPr>
      </p:pic>
      <p:pic>
        <p:nvPicPr>
          <p:cNvPr id="10" name="Picture 9">
            <a:extLst>
              <a:ext uri="{FF2B5EF4-FFF2-40B4-BE49-F238E27FC236}">
                <a16:creationId xmlns:a16="http://schemas.microsoft.com/office/drawing/2014/main" id="{BB9EE741-F32F-7C05-622D-CF4DD13ABD46}"/>
              </a:ext>
            </a:extLst>
          </p:cNvPr>
          <p:cNvPicPr>
            <a:picLocks noChangeAspect="1"/>
          </p:cNvPicPr>
          <p:nvPr/>
        </p:nvPicPr>
        <p:blipFill>
          <a:blip r:embed="rId3"/>
          <a:stretch>
            <a:fillRect/>
          </a:stretch>
        </p:blipFill>
        <p:spPr>
          <a:xfrm>
            <a:off x="6096001" y="3372328"/>
            <a:ext cx="4796117" cy="2931189"/>
          </a:xfrm>
          <a:prstGeom prst="rect">
            <a:avLst/>
          </a:prstGeom>
        </p:spPr>
      </p:pic>
      <p:sp>
        <p:nvSpPr>
          <p:cNvPr id="3" name="Content Placeholder 10">
            <a:extLst>
              <a:ext uri="{FF2B5EF4-FFF2-40B4-BE49-F238E27FC236}">
                <a16:creationId xmlns:a16="http://schemas.microsoft.com/office/drawing/2014/main" id="{98AF13CD-7C00-15FF-693E-7C26E16C48F6}"/>
              </a:ext>
            </a:extLst>
          </p:cNvPr>
          <p:cNvSpPr txBox="1">
            <a:spLocks/>
          </p:cNvSpPr>
          <p:nvPr/>
        </p:nvSpPr>
        <p:spPr>
          <a:xfrm>
            <a:off x="360000" y="2280062"/>
            <a:ext cx="4920215" cy="669135"/>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dirty="0">
                <a:solidFill>
                  <a:srgbClr val="C00000"/>
                </a:solidFill>
              </a:rPr>
              <a:t>Search page</a:t>
            </a:r>
          </a:p>
          <a:p>
            <a:r>
              <a:rPr lang="en-AU" sz="1800" dirty="0">
                <a:solidFill>
                  <a:schemeClr val="accent1"/>
                </a:solidFill>
              </a:rPr>
              <a:t>Discover PRC books to read or search for specific books. </a:t>
            </a:r>
          </a:p>
          <a:p>
            <a:endParaRPr lang="en-AU" b="1" dirty="0">
              <a:solidFill>
                <a:schemeClr val="accent1"/>
              </a:solidFill>
            </a:endParaRPr>
          </a:p>
        </p:txBody>
      </p:sp>
      <p:sp>
        <p:nvSpPr>
          <p:cNvPr id="7" name="Content Placeholder 10">
            <a:extLst>
              <a:ext uri="{FF2B5EF4-FFF2-40B4-BE49-F238E27FC236}">
                <a16:creationId xmlns:a16="http://schemas.microsoft.com/office/drawing/2014/main" id="{4DD0916A-1CBB-03E2-70F2-3E6F996B4D20}"/>
              </a:ext>
            </a:extLst>
          </p:cNvPr>
          <p:cNvSpPr txBox="1">
            <a:spLocks/>
          </p:cNvSpPr>
          <p:nvPr/>
        </p:nvSpPr>
        <p:spPr>
          <a:xfrm>
            <a:off x="6096000" y="2280062"/>
            <a:ext cx="4920215" cy="669135"/>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dirty="0">
                <a:solidFill>
                  <a:srgbClr val="C00000"/>
                </a:solidFill>
              </a:rPr>
              <a:t>Student profile page</a:t>
            </a:r>
          </a:p>
          <a:p>
            <a:r>
              <a:rPr lang="en-AU" sz="1800" dirty="0">
                <a:solidFill>
                  <a:schemeClr val="accent1"/>
                </a:solidFill>
              </a:rPr>
              <a:t>View your saved books, add books to your reading log and view your Challenge history.</a:t>
            </a:r>
          </a:p>
          <a:p>
            <a:endParaRPr lang="en-AU" b="1" dirty="0">
              <a:solidFill>
                <a:schemeClr val="accent1"/>
              </a:solidFill>
            </a:endParaRPr>
          </a:p>
        </p:txBody>
      </p:sp>
    </p:spTree>
    <p:extLst>
      <p:ext uri="{BB962C8B-B14F-4D97-AF65-F5344CB8AC3E}">
        <p14:creationId xmlns:p14="http://schemas.microsoft.com/office/powerpoint/2010/main" val="3446515257"/>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oE PPT Template 2022 DRAFT" id="{EE3A526C-8D38-9A4D-A42A-078C80723416}" vid="{3CBC06BA-A92D-1648-A71C-24BD71284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DoE_PPT_Template</Template>
  <TotalTime>792</TotalTime>
  <Words>1278</Words>
  <Application>Microsoft Office PowerPoint</Application>
  <PresentationFormat>Widescreen</PresentationFormat>
  <Paragraphs>127</Paragraphs>
  <Slides>17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Public Sans Light</vt:lpstr>
      <vt:lpstr>Public Sans</vt:lpstr>
      <vt:lpstr>Times New Roman</vt:lpstr>
      <vt:lpstr>Arial</vt:lpstr>
      <vt:lpstr>NSWG Corporate</vt:lpstr>
      <vt:lpstr>NSW Premier’s Reading Challenge</vt:lpstr>
      <vt:lpstr>What is the NSW Premier’s Reading Challenge?</vt:lpstr>
      <vt:lpstr>What are the rules of the Challenge? </vt:lpstr>
      <vt:lpstr>How does the Series rule work? </vt:lpstr>
      <vt:lpstr>How do my books need to be read? </vt:lpstr>
      <vt:lpstr>PRC Awards </vt:lpstr>
      <vt:lpstr>How do I add books to my online reading record? </vt:lpstr>
      <vt:lpstr>Log into the student experience site</vt:lpstr>
      <vt:lpstr>The PRC Student Experience Site</vt:lpstr>
      <vt:lpstr>Using the Discover search function</vt:lpstr>
      <vt:lpstr>Searching for a specific book  </vt:lpstr>
      <vt:lpstr>How to view saved books and add them to your reading record:</vt:lpstr>
      <vt:lpstr>How to add PRC books to your student reading record:</vt:lpstr>
      <vt:lpstr>How to add Personal Choice books to your student reading record:</vt:lpstr>
      <vt:lpstr>Viewing your challenge history</vt:lpstr>
      <vt:lpstr>How to use the PRC Student Experience site</vt:lpstr>
      <vt:lpstr>Amazing PRC titles in your library: K-2 booklist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Accessibility Instructions 1</dc:title>
  <dc:creator>Jade Arnold</dc:creator>
  <cp:lastModifiedBy>Jade Arnold</cp:lastModifiedBy>
  <cp:revision>12</cp:revision>
  <dcterms:created xsi:type="dcterms:W3CDTF">2024-01-15T03:44:43Z</dcterms:created>
  <dcterms:modified xsi:type="dcterms:W3CDTF">2024-02-16T05:26:02Z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2024-01-15T05:46:42Z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731661df-55ee-4e3d-b882-491c00728776</vt:lpwstr>
  </property>
  <property fmtid="{D5CDD505-2E9C-101B-9397-08002B2CF9AE}" pid="8" name="MSIP_Label_b603dfd7-d93a-4381-a340-2995d8282205_ContentBits">
    <vt:lpwstr>0</vt:lpwstr>
  </property>
</Properties>
</file>